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00.xml" ContentType="application/vnd.openxmlformats-officedocument.drawingml.chart+xml"/>
  <Override PartName="/ppt/charts/chart1001.xml" ContentType="application/vnd.openxmlformats-officedocument.drawingml.chart+xml"/>
  <Override PartName="/ppt/charts/chart1002.xml" ContentType="application/vnd.openxmlformats-officedocument.drawingml.chart+xml"/>
  <Override PartName="/ppt/charts/chart1003.xml" ContentType="application/vnd.openxmlformats-officedocument.drawingml.chart+xml"/>
  <Override PartName="/ppt/charts/chart1004.xml" ContentType="application/vnd.openxmlformats-officedocument.drawingml.chart+xml"/>
  <Override PartName="/ppt/charts/chart1005.xml" ContentType="application/vnd.openxmlformats-officedocument.drawingml.chart+xml"/>
  <Override PartName="/ppt/charts/chart1006.xml" ContentType="application/vnd.openxmlformats-officedocument.drawingml.chart+xml"/>
  <Override PartName="/ppt/charts/chart1007.xml" ContentType="application/vnd.openxmlformats-officedocument.drawingml.chart+xml"/>
  <Override PartName="/ppt/charts/chart1008.xml" ContentType="application/vnd.openxmlformats-officedocument.drawingml.chart+xml"/>
  <Override PartName="/ppt/charts/chart1009.xml" ContentType="application/vnd.openxmlformats-officedocument.drawingml.chart+xml"/>
  <Override PartName="/ppt/charts/chart101.xml" ContentType="application/vnd.openxmlformats-officedocument.drawingml.chart+xml"/>
  <Override PartName="/ppt/charts/chart1010.xml" ContentType="application/vnd.openxmlformats-officedocument.drawingml.chart+xml"/>
  <Override PartName="/ppt/charts/chart1011.xml" ContentType="application/vnd.openxmlformats-officedocument.drawingml.chart+xml"/>
  <Override PartName="/ppt/charts/chart1012.xml" ContentType="application/vnd.openxmlformats-officedocument.drawingml.chart+xml"/>
  <Override PartName="/ppt/charts/chart1013.xml" ContentType="application/vnd.openxmlformats-officedocument.drawingml.chart+xml"/>
  <Override PartName="/ppt/charts/chart1014.xml" ContentType="application/vnd.openxmlformats-officedocument.drawingml.chart+xml"/>
  <Override PartName="/ppt/charts/chart1015.xml" ContentType="application/vnd.openxmlformats-officedocument.drawingml.chart+xml"/>
  <Override PartName="/ppt/charts/chart1016.xml" ContentType="application/vnd.openxmlformats-officedocument.drawingml.chart+xml"/>
  <Override PartName="/ppt/charts/chart1017.xml" ContentType="application/vnd.openxmlformats-officedocument.drawingml.chart+xml"/>
  <Override PartName="/ppt/charts/chart1018.xml" ContentType="application/vnd.openxmlformats-officedocument.drawingml.chart+xml"/>
  <Override PartName="/ppt/charts/chart1019.xml" ContentType="application/vnd.openxmlformats-officedocument.drawingml.chart+xml"/>
  <Override PartName="/ppt/charts/chart102.xml" ContentType="application/vnd.openxmlformats-officedocument.drawingml.chart+xml"/>
  <Override PartName="/ppt/charts/chart1020.xml" ContentType="application/vnd.openxmlformats-officedocument.drawingml.chart+xml"/>
  <Override PartName="/ppt/charts/chart1021.xml" ContentType="application/vnd.openxmlformats-officedocument.drawingml.chart+xml"/>
  <Override PartName="/ppt/charts/chart1022.xml" ContentType="application/vnd.openxmlformats-officedocument.drawingml.chart+xml"/>
  <Override PartName="/ppt/charts/chart1023.xml" ContentType="application/vnd.openxmlformats-officedocument.drawingml.chart+xml"/>
  <Override PartName="/ppt/charts/chart1024.xml" ContentType="application/vnd.openxmlformats-officedocument.drawingml.chart+xml"/>
  <Override PartName="/ppt/charts/chart1025.xml" ContentType="application/vnd.openxmlformats-officedocument.drawingml.chart+xml"/>
  <Override PartName="/ppt/charts/chart1026.xml" ContentType="application/vnd.openxmlformats-officedocument.drawingml.chart+xml"/>
  <Override PartName="/ppt/charts/chart1027.xml" ContentType="application/vnd.openxmlformats-officedocument.drawingml.chart+xml"/>
  <Override PartName="/ppt/charts/chart1028.xml" ContentType="application/vnd.openxmlformats-officedocument.drawingml.chart+xml"/>
  <Override PartName="/ppt/charts/chart1029.xml" ContentType="application/vnd.openxmlformats-officedocument.drawingml.chart+xml"/>
  <Override PartName="/ppt/charts/chart103.xml" ContentType="application/vnd.openxmlformats-officedocument.drawingml.chart+xml"/>
  <Override PartName="/ppt/charts/chart1030.xml" ContentType="application/vnd.openxmlformats-officedocument.drawingml.chart+xml"/>
  <Override PartName="/ppt/charts/chart1031.xml" ContentType="application/vnd.openxmlformats-officedocument.drawingml.chart+xml"/>
  <Override PartName="/ppt/charts/chart1032.xml" ContentType="application/vnd.openxmlformats-officedocument.drawingml.chart+xml"/>
  <Override PartName="/ppt/charts/chart1033.xml" ContentType="application/vnd.openxmlformats-officedocument.drawingml.chart+xml"/>
  <Override PartName="/ppt/charts/chart1034.xml" ContentType="application/vnd.openxmlformats-officedocument.drawingml.chart+xml"/>
  <Override PartName="/ppt/charts/chart1035.xml" ContentType="application/vnd.openxmlformats-officedocument.drawingml.chart+xml"/>
  <Override PartName="/ppt/charts/chart1036.xml" ContentType="application/vnd.openxmlformats-officedocument.drawingml.chart+xml"/>
  <Override PartName="/ppt/charts/chart1037.xml" ContentType="application/vnd.openxmlformats-officedocument.drawingml.chart+xml"/>
  <Override PartName="/ppt/charts/chart1038.xml" ContentType="application/vnd.openxmlformats-officedocument.drawingml.chart+xml"/>
  <Override PartName="/ppt/charts/chart1039.xml" ContentType="application/vnd.openxmlformats-officedocument.drawingml.chart+xml"/>
  <Override PartName="/ppt/charts/chart104.xml" ContentType="application/vnd.openxmlformats-officedocument.drawingml.chart+xml"/>
  <Override PartName="/ppt/charts/chart1040.xml" ContentType="application/vnd.openxmlformats-officedocument.drawingml.chart+xml"/>
  <Override PartName="/ppt/charts/chart1041.xml" ContentType="application/vnd.openxmlformats-officedocument.drawingml.chart+xml"/>
  <Override PartName="/ppt/charts/chart1042.xml" ContentType="application/vnd.openxmlformats-officedocument.drawingml.chart+xml"/>
  <Override PartName="/ppt/charts/chart1043.xml" ContentType="application/vnd.openxmlformats-officedocument.drawingml.chart+xml"/>
  <Override PartName="/ppt/charts/chart1044.xml" ContentType="application/vnd.openxmlformats-officedocument.drawingml.chart+xml"/>
  <Override PartName="/ppt/charts/chart1045.xml" ContentType="application/vnd.openxmlformats-officedocument.drawingml.chart+xml"/>
  <Override PartName="/ppt/charts/chart1046.xml" ContentType="application/vnd.openxmlformats-officedocument.drawingml.chart+xml"/>
  <Override PartName="/ppt/charts/chart1047.xml" ContentType="application/vnd.openxmlformats-officedocument.drawingml.chart+xml"/>
  <Override PartName="/ppt/charts/chart1048.xml" ContentType="application/vnd.openxmlformats-officedocument.drawingml.chart+xml"/>
  <Override PartName="/ppt/charts/chart1049.xml" ContentType="application/vnd.openxmlformats-officedocument.drawingml.chart+xml"/>
  <Override PartName="/ppt/charts/chart105.xml" ContentType="application/vnd.openxmlformats-officedocument.drawingml.chart+xml"/>
  <Override PartName="/ppt/charts/chart1050.xml" ContentType="application/vnd.openxmlformats-officedocument.drawingml.chart+xml"/>
  <Override PartName="/ppt/charts/chart1051.xml" ContentType="application/vnd.openxmlformats-officedocument.drawingml.chart+xml"/>
  <Override PartName="/ppt/charts/chart1052.xml" ContentType="application/vnd.openxmlformats-officedocument.drawingml.chart+xml"/>
  <Override PartName="/ppt/charts/chart1053.xml" ContentType="application/vnd.openxmlformats-officedocument.drawingml.chart+xml"/>
  <Override PartName="/ppt/charts/chart1054.xml" ContentType="application/vnd.openxmlformats-officedocument.drawingml.chart+xml"/>
  <Override PartName="/ppt/charts/chart1055.xml" ContentType="application/vnd.openxmlformats-officedocument.drawingml.chart+xml"/>
  <Override PartName="/ppt/charts/chart1056.xml" ContentType="application/vnd.openxmlformats-officedocument.drawingml.chart+xml"/>
  <Override PartName="/ppt/charts/chart1057.xml" ContentType="application/vnd.openxmlformats-officedocument.drawingml.chart+xml"/>
  <Override PartName="/ppt/charts/chart1058.xml" ContentType="application/vnd.openxmlformats-officedocument.drawingml.chart+xml"/>
  <Override PartName="/ppt/charts/chart1059.xml" ContentType="application/vnd.openxmlformats-officedocument.drawingml.chart+xml"/>
  <Override PartName="/ppt/charts/chart106.xml" ContentType="application/vnd.openxmlformats-officedocument.drawingml.chart+xml"/>
  <Override PartName="/ppt/charts/chart1060.xml" ContentType="application/vnd.openxmlformats-officedocument.drawingml.chart+xml"/>
  <Override PartName="/ppt/charts/chart1061.xml" ContentType="application/vnd.openxmlformats-officedocument.drawingml.chart+xml"/>
  <Override PartName="/ppt/charts/chart1062.xml" ContentType="application/vnd.openxmlformats-officedocument.drawingml.chart+xml"/>
  <Override PartName="/ppt/charts/chart1063.xml" ContentType="application/vnd.openxmlformats-officedocument.drawingml.chart+xml"/>
  <Override PartName="/ppt/charts/chart1064.xml" ContentType="application/vnd.openxmlformats-officedocument.drawingml.chart+xml"/>
  <Override PartName="/ppt/charts/chart1065.xml" ContentType="application/vnd.openxmlformats-officedocument.drawingml.chart+xml"/>
  <Override PartName="/ppt/charts/chart1066.xml" ContentType="application/vnd.openxmlformats-officedocument.drawingml.chart+xml"/>
  <Override PartName="/ppt/charts/chart1067.xml" ContentType="application/vnd.openxmlformats-officedocument.drawingml.chart+xml"/>
  <Override PartName="/ppt/charts/chart1068.xml" ContentType="application/vnd.openxmlformats-officedocument.drawingml.chart+xml"/>
  <Override PartName="/ppt/charts/chart1069.xml" ContentType="application/vnd.openxmlformats-officedocument.drawingml.chart+xml"/>
  <Override PartName="/ppt/charts/chart107.xml" ContentType="application/vnd.openxmlformats-officedocument.drawingml.chart+xml"/>
  <Override PartName="/ppt/charts/chart1070.xml" ContentType="application/vnd.openxmlformats-officedocument.drawingml.chart+xml"/>
  <Override PartName="/ppt/charts/chart1071.xml" ContentType="application/vnd.openxmlformats-officedocument.drawingml.chart+xml"/>
  <Override PartName="/ppt/charts/chart1072.xml" ContentType="application/vnd.openxmlformats-officedocument.drawingml.chart+xml"/>
  <Override PartName="/ppt/charts/chart1073.xml" ContentType="application/vnd.openxmlformats-officedocument.drawingml.chart+xml"/>
  <Override PartName="/ppt/charts/chart1074.xml" ContentType="application/vnd.openxmlformats-officedocument.drawingml.chart+xml"/>
  <Override PartName="/ppt/charts/chart1075.xml" ContentType="application/vnd.openxmlformats-officedocument.drawingml.chart+xml"/>
  <Override PartName="/ppt/charts/chart1076.xml" ContentType="application/vnd.openxmlformats-officedocument.drawingml.chart+xml"/>
  <Override PartName="/ppt/charts/chart1077.xml" ContentType="application/vnd.openxmlformats-officedocument.drawingml.chart+xml"/>
  <Override PartName="/ppt/charts/chart1078.xml" ContentType="application/vnd.openxmlformats-officedocument.drawingml.chart+xml"/>
  <Override PartName="/ppt/charts/chart1079.xml" ContentType="application/vnd.openxmlformats-officedocument.drawingml.chart+xml"/>
  <Override PartName="/ppt/charts/chart108.xml" ContentType="application/vnd.openxmlformats-officedocument.drawingml.chart+xml"/>
  <Override PartName="/ppt/charts/chart1080.xml" ContentType="application/vnd.openxmlformats-officedocument.drawingml.chart+xml"/>
  <Override PartName="/ppt/charts/chart1081.xml" ContentType="application/vnd.openxmlformats-officedocument.drawingml.chart+xml"/>
  <Override PartName="/ppt/charts/chart1082.xml" ContentType="application/vnd.openxmlformats-officedocument.drawingml.chart+xml"/>
  <Override PartName="/ppt/charts/chart1083.xml" ContentType="application/vnd.openxmlformats-officedocument.drawingml.chart+xml"/>
  <Override PartName="/ppt/charts/chart1084.xml" ContentType="application/vnd.openxmlformats-officedocument.drawingml.chart+xml"/>
  <Override PartName="/ppt/charts/chart1085.xml" ContentType="application/vnd.openxmlformats-officedocument.drawingml.chart+xml"/>
  <Override PartName="/ppt/charts/chart1086.xml" ContentType="application/vnd.openxmlformats-officedocument.drawingml.chart+xml"/>
  <Override PartName="/ppt/charts/chart1087.xml" ContentType="application/vnd.openxmlformats-officedocument.drawingml.chart+xml"/>
  <Override PartName="/ppt/charts/chart1088.xml" ContentType="application/vnd.openxmlformats-officedocument.drawingml.chart+xml"/>
  <Override PartName="/ppt/charts/chart1089.xml" ContentType="application/vnd.openxmlformats-officedocument.drawingml.chart+xml"/>
  <Override PartName="/ppt/charts/chart109.xml" ContentType="application/vnd.openxmlformats-officedocument.drawingml.chart+xml"/>
  <Override PartName="/ppt/charts/chart1090.xml" ContentType="application/vnd.openxmlformats-officedocument.drawingml.chart+xml"/>
  <Override PartName="/ppt/charts/chart1091.xml" ContentType="application/vnd.openxmlformats-officedocument.drawingml.chart+xml"/>
  <Override PartName="/ppt/charts/chart1092.xml" ContentType="application/vnd.openxmlformats-officedocument.drawingml.chart+xml"/>
  <Override PartName="/ppt/charts/chart1093.xml" ContentType="application/vnd.openxmlformats-officedocument.drawingml.chart+xml"/>
  <Override PartName="/ppt/charts/chart1094.xml" ContentType="application/vnd.openxmlformats-officedocument.drawingml.chart+xml"/>
  <Override PartName="/ppt/charts/chart1095.xml" ContentType="application/vnd.openxmlformats-officedocument.drawingml.chart+xml"/>
  <Override PartName="/ppt/charts/chart1096.xml" ContentType="application/vnd.openxmlformats-officedocument.drawingml.chart+xml"/>
  <Override PartName="/ppt/charts/chart1097.xml" ContentType="application/vnd.openxmlformats-officedocument.drawingml.chart+xml"/>
  <Override PartName="/ppt/charts/chart1098.xml" ContentType="application/vnd.openxmlformats-officedocument.drawingml.chart+xml"/>
  <Override PartName="/ppt/charts/chart109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00.xml" ContentType="application/vnd.openxmlformats-officedocument.drawingml.chart+xml"/>
  <Override PartName="/ppt/charts/chart1101.xml" ContentType="application/vnd.openxmlformats-officedocument.drawingml.chart+xml"/>
  <Override PartName="/ppt/charts/chart1102.xml" ContentType="application/vnd.openxmlformats-officedocument.drawingml.chart+xml"/>
  <Override PartName="/ppt/charts/chart1103.xml" ContentType="application/vnd.openxmlformats-officedocument.drawingml.chart+xml"/>
  <Override PartName="/ppt/charts/chart1104.xml" ContentType="application/vnd.openxmlformats-officedocument.drawingml.chart+xml"/>
  <Override PartName="/ppt/charts/chart1105.xml" ContentType="application/vnd.openxmlformats-officedocument.drawingml.chart+xml"/>
  <Override PartName="/ppt/charts/chart1106.xml" ContentType="application/vnd.openxmlformats-officedocument.drawingml.chart+xml"/>
  <Override PartName="/ppt/charts/chart1107.xml" ContentType="application/vnd.openxmlformats-officedocument.drawingml.chart+xml"/>
  <Override PartName="/ppt/charts/chart1108.xml" ContentType="application/vnd.openxmlformats-officedocument.drawingml.chart+xml"/>
  <Override PartName="/ppt/charts/chart1109.xml" ContentType="application/vnd.openxmlformats-officedocument.drawingml.chart+xml"/>
  <Override PartName="/ppt/charts/chart111.xml" ContentType="application/vnd.openxmlformats-officedocument.drawingml.chart+xml"/>
  <Override PartName="/ppt/charts/chart1110.xml" ContentType="application/vnd.openxmlformats-officedocument.drawingml.chart+xml"/>
  <Override PartName="/ppt/charts/chart1111.xml" ContentType="application/vnd.openxmlformats-officedocument.drawingml.chart+xml"/>
  <Override PartName="/ppt/charts/chart1112.xml" ContentType="application/vnd.openxmlformats-officedocument.drawingml.chart+xml"/>
  <Override PartName="/ppt/charts/chart1113.xml" ContentType="application/vnd.openxmlformats-officedocument.drawingml.chart+xml"/>
  <Override PartName="/ppt/charts/chart1114.xml" ContentType="application/vnd.openxmlformats-officedocument.drawingml.chart+xml"/>
  <Override PartName="/ppt/charts/chart1115.xml" ContentType="application/vnd.openxmlformats-officedocument.drawingml.chart+xml"/>
  <Override PartName="/ppt/charts/chart1116.xml" ContentType="application/vnd.openxmlformats-officedocument.drawingml.chart+xml"/>
  <Override PartName="/ppt/charts/chart1117.xml" ContentType="application/vnd.openxmlformats-officedocument.drawingml.chart+xml"/>
  <Override PartName="/ppt/charts/chart1118.xml" ContentType="application/vnd.openxmlformats-officedocument.drawingml.chart+xml"/>
  <Override PartName="/ppt/charts/chart1119.xml" ContentType="application/vnd.openxmlformats-officedocument.drawingml.chart+xml"/>
  <Override PartName="/ppt/charts/chart112.xml" ContentType="application/vnd.openxmlformats-officedocument.drawingml.chart+xml"/>
  <Override PartName="/ppt/charts/chart1120.xml" ContentType="application/vnd.openxmlformats-officedocument.drawingml.chart+xml"/>
  <Override PartName="/ppt/charts/chart1121.xml" ContentType="application/vnd.openxmlformats-officedocument.drawingml.chart+xml"/>
  <Override PartName="/ppt/charts/chart1122.xml" ContentType="application/vnd.openxmlformats-officedocument.drawingml.chart+xml"/>
  <Override PartName="/ppt/charts/chart1123.xml" ContentType="application/vnd.openxmlformats-officedocument.drawingml.chart+xml"/>
  <Override PartName="/ppt/charts/chart1124.xml" ContentType="application/vnd.openxmlformats-officedocument.drawingml.chart+xml"/>
  <Override PartName="/ppt/charts/chart1125.xml" ContentType="application/vnd.openxmlformats-officedocument.drawingml.chart+xml"/>
  <Override PartName="/ppt/charts/chart1126.xml" ContentType="application/vnd.openxmlformats-officedocument.drawingml.chart+xml"/>
  <Override PartName="/ppt/charts/chart1127.xml" ContentType="application/vnd.openxmlformats-officedocument.drawingml.chart+xml"/>
  <Override PartName="/ppt/charts/chart1128.xml" ContentType="application/vnd.openxmlformats-officedocument.drawingml.chart+xml"/>
  <Override PartName="/ppt/charts/chart1129.xml" ContentType="application/vnd.openxmlformats-officedocument.drawingml.chart+xml"/>
  <Override PartName="/ppt/charts/chart113.xml" ContentType="application/vnd.openxmlformats-officedocument.drawingml.chart+xml"/>
  <Override PartName="/ppt/charts/chart1130.xml" ContentType="application/vnd.openxmlformats-officedocument.drawingml.chart+xml"/>
  <Override PartName="/ppt/charts/chart1131.xml" ContentType="application/vnd.openxmlformats-officedocument.drawingml.chart+xml"/>
  <Override PartName="/ppt/charts/chart1132.xml" ContentType="application/vnd.openxmlformats-officedocument.drawingml.chart+xml"/>
  <Override PartName="/ppt/charts/chart1133.xml" ContentType="application/vnd.openxmlformats-officedocument.drawingml.chart+xml"/>
  <Override PartName="/ppt/charts/chart1134.xml" ContentType="application/vnd.openxmlformats-officedocument.drawingml.chart+xml"/>
  <Override PartName="/ppt/charts/chart1135.xml" ContentType="application/vnd.openxmlformats-officedocument.drawingml.chart+xml"/>
  <Override PartName="/ppt/charts/chart1136.xml" ContentType="application/vnd.openxmlformats-officedocument.drawingml.chart+xml"/>
  <Override PartName="/ppt/charts/chart1137.xml" ContentType="application/vnd.openxmlformats-officedocument.drawingml.chart+xml"/>
  <Override PartName="/ppt/charts/chart1138.xml" ContentType="application/vnd.openxmlformats-officedocument.drawingml.chart+xml"/>
  <Override PartName="/ppt/charts/chart1139.xml" ContentType="application/vnd.openxmlformats-officedocument.drawingml.chart+xml"/>
  <Override PartName="/ppt/charts/chart114.xml" ContentType="application/vnd.openxmlformats-officedocument.drawingml.chart+xml"/>
  <Override PartName="/ppt/charts/chart1140.xml" ContentType="application/vnd.openxmlformats-officedocument.drawingml.chart+xml"/>
  <Override PartName="/ppt/charts/chart1141.xml" ContentType="application/vnd.openxmlformats-officedocument.drawingml.chart+xml"/>
  <Override PartName="/ppt/charts/chart1142.xml" ContentType="application/vnd.openxmlformats-officedocument.drawingml.chart+xml"/>
  <Override PartName="/ppt/charts/chart1143.xml" ContentType="application/vnd.openxmlformats-officedocument.drawingml.chart+xml"/>
  <Override PartName="/ppt/charts/chart1144.xml" ContentType="application/vnd.openxmlformats-officedocument.drawingml.chart+xml"/>
  <Override PartName="/ppt/charts/chart1145.xml" ContentType="application/vnd.openxmlformats-officedocument.drawingml.chart+xml"/>
  <Override PartName="/ppt/charts/chart1146.xml" ContentType="application/vnd.openxmlformats-officedocument.drawingml.chart+xml"/>
  <Override PartName="/ppt/charts/chart1147.xml" ContentType="application/vnd.openxmlformats-officedocument.drawingml.chart+xml"/>
  <Override PartName="/ppt/charts/chart1148.xml" ContentType="application/vnd.openxmlformats-officedocument.drawingml.chart+xml"/>
  <Override PartName="/ppt/charts/chart1149.xml" ContentType="application/vnd.openxmlformats-officedocument.drawingml.chart+xml"/>
  <Override PartName="/ppt/charts/chart115.xml" ContentType="application/vnd.openxmlformats-officedocument.drawingml.chart+xml"/>
  <Override PartName="/ppt/charts/chart1150.xml" ContentType="application/vnd.openxmlformats-officedocument.drawingml.chart+xml"/>
  <Override PartName="/ppt/charts/chart1151.xml" ContentType="application/vnd.openxmlformats-officedocument.drawingml.chart+xml"/>
  <Override PartName="/ppt/charts/chart1152.xml" ContentType="application/vnd.openxmlformats-officedocument.drawingml.chart+xml"/>
  <Override PartName="/ppt/charts/chart1153.xml" ContentType="application/vnd.openxmlformats-officedocument.drawingml.chart+xml"/>
  <Override PartName="/ppt/charts/chart1154.xml" ContentType="application/vnd.openxmlformats-officedocument.drawingml.chart+xml"/>
  <Override PartName="/ppt/charts/chart115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49.xml" ContentType="application/vnd.openxmlformats-officedocument.drawingml.chart+xml"/>
  <Override PartName="/ppt/charts/chart65.xml" ContentType="application/vnd.openxmlformats-officedocument.drawingml.chart+xml"/>
  <Override PartName="/ppt/charts/chart650.xml" ContentType="application/vnd.openxmlformats-officedocument.drawingml.chart+xml"/>
  <Override PartName="/ppt/charts/chart651.xml" ContentType="application/vnd.openxmlformats-officedocument.drawingml.chart+xml"/>
  <Override PartName="/ppt/charts/chart652.xml" ContentType="application/vnd.openxmlformats-officedocument.drawingml.chart+xml"/>
  <Override PartName="/ppt/charts/chart653.xml" ContentType="application/vnd.openxmlformats-officedocument.drawingml.chart+xml"/>
  <Override PartName="/ppt/charts/chart654.xml" ContentType="application/vnd.openxmlformats-officedocument.drawingml.chart+xml"/>
  <Override PartName="/ppt/charts/chart655.xml" ContentType="application/vnd.openxmlformats-officedocument.drawingml.chart+xml"/>
  <Override PartName="/ppt/charts/chart656.xml" ContentType="application/vnd.openxmlformats-officedocument.drawingml.chart+xml"/>
  <Override PartName="/ppt/charts/chart657.xml" ContentType="application/vnd.openxmlformats-officedocument.drawingml.chart+xml"/>
  <Override PartName="/ppt/charts/chart658.xml" ContentType="application/vnd.openxmlformats-officedocument.drawingml.chart+xml"/>
  <Override PartName="/ppt/charts/chart659.xml" ContentType="application/vnd.openxmlformats-officedocument.drawingml.chart+xml"/>
  <Override PartName="/ppt/charts/chart66.xml" ContentType="application/vnd.openxmlformats-officedocument.drawingml.chart+xml"/>
  <Override PartName="/ppt/charts/chart660.xml" ContentType="application/vnd.openxmlformats-officedocument.drawingml.chart+xml"/>
  <Override PartName="/ppt/charts/chart661.xml" ContentType="application/vnd.openxmlformats-officedocument.drawingml.chart+xml"/>
  <Override PartName="/ppt/charts/chart662.xml" ContentType="application/vnd.openxmlformats-officedocument.drawingml.chart+xml"/>
  <Override PartName="/ppt/charts/chart663.xml" ContentType="application/vnd.openxmlformats-officedocument.drawingml.chart+xml"/>
  <Override PartName="/ppt/charts/chart664.xml" ContentType="application/vnd.openxmlformats-officedocument.drawingml.chart+xml"/>
  <Override PartName="/ppt/charts/chart665.xml" ContentType="application/vnd.openxmlformats-officedocument.drawingml.chart+xml"/>
  <Override PartName="/ppt/charts/chart666.xml" ContentType="application/vnd.openxmlformats-officedocument.drawingml.chart+xml"/>
  <Override PartName="/ppt/charts/chart667.xml" ContentType="application/vnd.openxmlformats-officedocument.drawingml.chart+xml"/>
  <Override PartName="/ppt/charts/chart668.xml" ContentType="application/vnd.openxmlformats-officedocument.drawingml.chart+xml"/>
  <Override PartName="/ppt/charts/chart669.xml" ContentType="application/vnd.openxmlformats-officedocument.drawingml.chart+xml"/>
  <Override PartName="/ppt/charts/chart67.xml" ContentType="application/vnd.openxmlformats-officedocument.drawingml.chart+xml"/>
  <Override PartName="/ppt/charts/chart670.xml" ContentType="application/vnd.openxmlformats-officedocument.drawingml.chart+xml"/>
  <Override PartName="/ppt/charts/chart671.xml" ContentType="application/vnd.openxmlformats-officedocument.drawingml.chart+xml"/>
  <Override PartName="/ppt/charts/chart672.xml" ContentType="application/vnd.openxmlformats-officedocument.drawingml.chart+xml"/>
  <Override PartName="/ppt/charts/chart673.xml" ContentType="application/vnd.openxmlformats-officedocument.drawingml.chart+xml"/>
  <Override PartName="/ppt/charts/chart674.xml" ContentType="application/vnd.openxmlformats-officedocument.drawingml.chart+xml"/>
  <Override PartName="/ppt/charts/chart675.xml" ContentType="application/vnd.openxmlformats-officedocument.drawingml.chart+xml"/>
  <Override PartName="/ppt/charts/chart676.xml" ContentType="application/vnd.openxmlformats-officedocument.drawingml.chart+xml"/>
  <Override PartName="/ppt/charts/chart677.xml" ContentType="application/vnd.openxmlformats-officedocument.drawingml.chart+xml"/>
  <Override PartName="/ppt/charts/chart678.xml" ContentType="application/vnd.openxmlformats-officedocument.drawingml.chart+xml"/>
  <Override PartName="/ppt/charts/chart679.xml" ContentType="application/vnd.openxmlformats-officedocument.drawingml.chart+xml"/>
  <Override PartName="/ppt/charts/chart68.xml" ContentType="application/vnd.openxmlformats-officedocument.drawingml.chart+xml"/>
  <Override PartName="/ppt/charts/chart680.xml" ContentType="application/vnd.openxmlformats-officedocument.drawingml.chart+xml"/>
  <Override PartName="/ppt/charts/chart681.xml" ContentType="application/vnd.openxmlformats-officedocument.drawingml.chart+xml"/>
  <Override PartName="/ppt/charts/chart682.xml" ContentType="application/vnd.openxmlformats-officedocument.drawingml.chart+xml"/>
  <Override PartName="/ppt/charts/chart683.xml" ContentType="application/vnd.openxmlformats-officedocument.drawingml.chart+xml"/>
  <Override PartName="/ppt/charts/chart684.xml" ContentType="application/vnd.openxmlformats-officedocument.drawingml.chart+xml"/>
  <Override PartName="/ppt/charts/chart685.xml" ContentType="application/vnd.openxmlformats-officedocument.drawingml.chart+xml"/>
  <Override PartName="/ppt/charts/chart686.xml" ContentType="application/vnd.openxmlformats-officedocument.drawingml.chart+xml"/>
  <Override PartName="/ppt/charts/chart687.xml" ContentType="application/vnd.openxmlformats-officedocument.drawingml.chart+xml"/>
  <Override PartName="/ppt/charts/chart688.xml" ContentType="application/vnd.openxmlformats-officedocument.drawingml.chart+xml"/>
  <Override PartName="/ppt/charts/chart689.xml" ContentType="application/vnd.openxmlformats-officedocument.drawingml.chart+xml"/>
  <Override PartName="/ppt/charts/chart69.xml" ContentType="application/vnd.openxmlformats-officedocument.drawingml.chart+xml"/>
  <Override PartName="/ppt/charts/chart690.xml" ContentType="application/vnd.openxmlformats-officedocument.drawingml.chart+xml"/>
  <Override PartName="/ppt/charts/chart691.xml" ContentType="application/vnd.openxmlformats-officedocument.drawingml.chart+xml"/>
  <Override PartName="/ppt/charts/chart692.xml" ContentType="application/vnd.openxmlformats-officedocument.drawingml.chart+xml"/>
  <Override PartName="/ppt/charts/chart693.xml" ContentType="application/vnd.openxmlformats-officedocument.drawingml.chart+xml"/>
  <Override PartName="/ppt/charts/chart694.xml" ContentType="application/vnd.openxmlformats-officedocument.drawingml.chart+xml"/>
  <Override PartName="/ppt/charts/chart695.xml" ContentType="application/vnd.openxmlformats-officedocument.drawingml.chart+xml"/>
  <Override PartName="/ppt/charts/chart696.xml" ContentType="application/vnd.openxmlformats-officedocument.drawingml.chart+xml"/>
  <Override PartName="/ppt/charts/chart697.xml" ContentType="application/vnd.openxmlformats-officedocument.drawingml.chart+xml"/>
  <Override PartName="/ppt/charts/chart698.xml" ContentType="application/vnd.openxmlformats-officedocument.drawingml.chart+xml"/>
  <Override PartName="/ppt/charts/chart69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00.xml" ContentType="application/vnd.openxmlformats-officedocument.drawingml.chart+xml"/>
  <Override PartName="/ppt/charts/chart701.xml" ContentType="application/vnd.openxmlformats-officedocument.drawingml.chart+xml"/>
  <Override PartName="/ppt/charts/chart702.xml" ContentType="application/vnd.openxmlformats-officedocument.drawingml.chart+xml"/>
  <Override PartName="/ppt/charts/chart703.xml" ContentType="application/vnd.openxmlformats-officedocument.drawingml.chart+xml"/>
  <Override PartName="/ppt/charts/chart704.xml" ContentType="application/vnd.openxmlformats-officedocument.drawingml.chart+xml"/>
  <Override PartName="/ppt/charts/chart705.xml" ContentType="application/vnd.openxmlformats-officedocument.drawingml.chart+xml"/>
  <Override PartName="/ppt/charts/chart706.xml" ContentType="application/vnd.openxmlformats-officedocument.drawingml.chart+xml"/>
  <Override PartName="/ppt/charts/chart707.xml" ContentType="application/vnd.openxmlformats-officedocument.drawingml.chart+xml"/>
  <Override PartName="/ppt/charts/chart708.xml" ContentType="application/vnd.openxmlformats-officedocument.drawingml.chart+xml"/>
  <Override PartName="/ppt/charts/chart709.xml" ContentType="application/vnd.openxmlformats-officedocument.drawingml.chart+xml"/>
  <Override PartName="/ppt/charts/chart71.xml" ContentType="application/vnd.openxmlformats-officedocument.drawingml.chart+xml"/>
  <Override PartName="/ppt/charts/chart710.xml" ContentType="application/vnd.openxmlformats-officedocument.drawingml.chart+xml"/>
  <Override PartName="/ppt/charts/chart711.xml" ContentType="application/vnd.openxmlformats-officedocument.drawingml.chart+xml"/>
  <Override PartName="/ppt/charts/chart712.xml" ContentType="application/vnd.openxmlformats-officedocument.drawingml.chart+xml"/>
  <Override PartName="/ppt/charts/chart713.xml" ContentType="application/vnd.openxmlformats-officedocument.drawingml.chart+xml"/>
  <Override PartName="/ppt/charts/chart714.xml" ContentType="application/vnd.openxmlformats-officedocument.drawingml.chart+xml"/>
  <Override PartName="/ppt/charts/chart715.xml" ContentType="application/vnd.openxmlformats-officedocument.drawingml.chart+xml"/>
  <Override PartName="/ppt/charts/chart716.xml" ContentType="application/vnd.openxmlformats-officedocument.drawingml.chart+xml"/>
  <Override PartName="/ppt/charts/chart717.xml" ContentType="application/vnd.openxmlformats-officedocument.drawingml.chart+xml"/>
  <Override PartName="/ppt/charts/chart718.xml" ContentType="application/vnd.openxmlformats-officedocument.drawingml.chart+xml"/>
  <Override PartName="/ppt/charts/chart719.xml" ContentType="application/vnd.openxmlformats-officedocument.drawingml.chart+xml"/>
  <Override PartName="/ppt/charts/chart72.xml" ContentType="application/vnd.openxmlformats-officedocument.drawingml.chart+xml"/>
  <Override PartName="/ppt/charts/chart720.xml" ContentType="application/vnd.openxmlformats-officedocument.drawingml.chart+xml"/>
  <Override PartName="/ppt/charts/chart721.xml" ContentType="application/vnd.openxmlformats-officedocument.drawingml.chart+xml"/>
  <Override PartName="/ppt/charts/chart722.xml" ContentType="application/vnd.openxmlformats-officedocument.drawingml.chart+xml"/>
  <Override PartName="/ppt/charts/chart723.xml" ContentType="application/vnd.openxmlformats-officedocument.drawingml.chart+xml"/>
  <Override PartName="/ppt/charts/chart724.xml" ContentType="application/vnd.openxmlformats-officedocument.drawingml.chart+xml"/>
  <Override PartName="/ppt/charts/chart725.xml" ContentType="application/vnd.openxmlformats-officedocument.drawingml.chart+xml"/>
  <Override PartName="/ppt/charts/chart726.xml" ContentType="application/vnd.openxmlformats-officedocument.drawingml.chart+xml"/>
  <Override PartName="/ppt/charts/chart727.xml" ContentType="application/vnd.openxmlformats-officedocument.drawingml.chart+xml"/>
  <Override PartName="/ppt/charts/chart728.xml" ContentType="application/vnd.openxmlformats-officedocument.drawingml.chart+xml"/>
  <Override PartName="/ppt/charts/chart729.xml" ContentType="application/vnd.openxmlformats-officedocument.drawingml.chart+xml"/>
  <Override PartName="/ppt/charts/chart73.xml" ContentType="application/vnd.openxmlformats-officedocument.drawingml.chart+xml"/>
  <Override PartName="/ppt/charts/chart730.xml" ContentType="application/vnd.openxmlformats-officedocument.drawingml.chart+xml"/>
  <Override PartName="/ppt/charts/chart731.xml" ContentType="application/vnd.openxmlformats-officedocument.drawingml.chart+xml"/>
  <Override PartName="/ppt/charts/chart732.xml" ContentType="application/vnd.openxmlformats-officedocument.drawingml.chart+xml"/>
  <Override PartName="/ppt/charts/chart733.xml" ContentType="application/vnd.openxmlformats-officedocument.drawingml.chart+xml"/>
  <Override PartName="/ppt/charts/chart734.xml" ContentType="application/vnd.openxmlformats-officedocument.drawingml.chart+xml"/>
  <Override PartName="/ppt/charts/chart735.xml" ContentType="application/vnd.openxmlformats-officedocument.drawingml.chart+xml"/>
  <Override PartName="/ppt/charts/chart736.xml" ContentType="application/vnd.openxmlformats-officedocument.drawingml.chart+xml"/>
  <Override PartName="/ppt/charts/chart737.xml" ContentType="application/vnd.openxmlformats-officedocument.drawingml.chart+xml"/>
  <Override PartName="/ppt/charts/chart738.xml" ContentType="application/vnd.openxmlformats-officedocument.drawingml.chart+xml"/>
  <Override PartName="/ppt/charts/chart739.xml" ContentType="application/vnd.openxmlformats-officedocument.drawingml.chart+xml"/>
  <Override PartName="/ppt/charts/chart74.xml" ContentType="application/vnd.openxmlformats-officedocument.drawingml.chart+xml"/>
  <Override PartName="/ppt/charts/chart740.xml" ContentType="application/vnd.openxmlformats-officedocument.drawingml.chart+xml"/>
  <Override PartName="/ppt/charts/chart741.xml" ContentType="application/vnd.openxmlformats-officedocument.drawingml.chart+xml"/>
  <Override PartName="/ppt/charts/chart742.xml" ContentType="application/vnd.openxmlformats-officedocument.drawingml.chart+xml"/>
  <Override PartName="/ppt/charts/chart743.xml" ContentType="application/vnd.openxmlformats-officedocument.drawingml.chart+xml"/>
  <Override PartName="/ppt/charts/chart744.xml" ContentType="application/vnd.openxmlformats-officedocument.drawingml.chart+xml"/>
  <Override PartName="/ppt/charts/chart745.xml" ContentType="application/vnd.openxmlformats-officedocument.drawingml.chart+xml"/>
  <Override PartName="/ppt/charts/chart746.xml" ContentType="application/vnd.openxmlformats-officedocument.drawingml.chart+xml"/>
  <Override PartName="/ppt/charts/chart747.xml" ContentType="application/vnd.openxmlformats-officedocument.drawingml.chart+xml"/>
  <Override PartName="/ppt/charts/chart748.xml" ContentType="application/vnd.openxmlformats-officedocument.drawingml.chart+xml"/>
  <Override PartName="/ppt/charts/chart749.xml" ContentType="application/vnd.openxmlformats-officedocument.drawingml.chart+xml"/>
  <Override PartName="/ppt/charts/chart75.xml" ContentType="application/vnd.openxmlformats-officedocument.drawingml.chart+xml"/>
  <Override PartName="/ppt/charts/chart750.xml" ContentType="application/vnd.openxmlformats-officedocument.drawingml.chart+xml"/>
  <Override PartName="/ppt/charts/chart751.xml" ContentType="application/vnd.openxmlformats-officedocument.drawingml.chart+xml"/>
  <Override PartName="/ppt/charts/chart752.xml" ContentType="application/vnd.openxmlformats-officedocument.drawingml.chart+xml"/>
  <Override PartName="/ppt/charts/chart753.xml" ContentType="application/vnd.openxmlformats-officedocument.drawingml.chart+xml"/>
  <Override PartName="/ppt/charts/chart754.xml" ContentType="application/vnd.openxmlformats-officedocument.drawingml.chart+xml"/>
  <Override PartName="/ppt/charts/chart755.xml" ContentType="application/vnd.openxmlformats-officedocument.drawingml.chart+xml"/>
  <Override PartName="/ppt/charts/chart756.xml" ContentType="application/vnd.openxmlformats-officedocument.drawingml.chart+xml"/>
  <Override PartName="/ppt/charts/chart757.xml" ContentType="application/vnd.openxmlformats-officedocument.drawingml.chart+xml"/>
  <Override PartName="/ppt/charts/chart758.xml" ContentType="application/vnd.openxmlformats-officedocument.drawingml.chart+xml"/>
  <Override PartName="/ppt/charts/chart759.xml" ContentType="application/vnd.openxmlformats-officedocument.drawingml.chart+xml"/>
  <Override PartName="/ppt/charts/chart76.xml" ContentType="application/vnd.openxmlformats-officedocument.drawingml.chart+xml"/>
  <Override PartName="/ppt/charts/chart760.xml" ContentType="application/vnd.openxmlformats-officedocument.drawingml.chart+xml"/>
  <Override PartName="/ppt/charts/chart761.xml" ContentType="application/vnd.openxmlformats-officedocument.drawingml.chart+xml"/>
  <Override PartName="/ppt/charts/chart762.xml" ContentType="application/vnd.openxmlformats-officedocument.drawingml.chart+xml"/>
  <Override PartName="/ppt/charts/chart763.xml" ContentType="application/vnd.openxmlformats-officedocument.drawingml.chart+xml"/>
  <Override PartName="/ppt/charts/chart764.xml" ContentType="application/vnd.openxmlformats-officedocument.drawingml.chart+xml"/>
  <Override PartName="/ppt/charts/chart765.xml" ContentType="application/vnd.openxmlformats-officedocument.drawingml.chart+xml"/>
  <Override PartName="/ppt/charts/chart766.xml" ContentType="application/vnd.openxmlformats-officedocument.drawingml.chart+xml"/>
  <Override PartName="/ppt/charts/chart767.xml" ContentType="application/vnd.openxmlformats-officedocument.drawingml.chart+xml"/>
  <Override PartName="/ppt/charts/chart768.xml" ContentType="application/vnd.openxmlformats-officedocument.drawingml.chart+xml"/>
  <Override PartName="/ppt/charts/chart769.xml" ContentType="application/vnd.openxmlformats-officedocument.drawingml.chart+xml"/>
  <Override PartName="/ppt/charts/chart77.xml" ContentType="application/vnd.openxmlformats-officedocument.drawingml.chart+xml"/>
  <Override PartName="/ppt/charts/chart770.xml" ContentType="application/vnd.openxmlformats-officedocument.drawingml.chart+xml"/>
  <Override PartName="/ppt/charts/chart771.xml" ContentType="application/vnd.openxmlformats-officedocument.drawingml.chart+xml"/>
  <Override PartName="/ppt/charts/chart772.xml" ContentType="application/vnd.openxmlformats-officedocument.drawingml.chart+xml"/>
  <Override PartName="/ppt/charts/chart773.xml" ContentType="application/vnd.openxmlformats-officedocument.drawingml.chart+xml"/>
  <Override PartName="/ppt/charts/chart774.xml" ContentType="application/vnd.openxmlformats-officedocument.drawingml.chart+xml"/>
  <Override PartName="/ppt/charts/chart775.xml" ContentType="application/vnd.openxmlformats-officedocument.drawingml.chart+xml"/>
  <Override PartName="/ppt/charts/chart776.xml" ContentType="application/vnd.openxmlformats-officedocument.drawingml.chart+xml"/>
  <Override PartName="/ppt/charts/chart777.xml" ContentType="application/vnd.openxmlformats-officedocument.drawingml.chart+xml"/>
  <Override PartName="/ppt/charts/chart778.xml" ContentType="application/vnd.openxmlformats-officedocument.drawingml.chart+xml"/>
  <Override PartName="/ppt/charts/chart779.xml" ContentType="application/vnd.openxmlformats-officedocument.drawingml.chart+xml"/>
  <Override PartName="/ppt/charts/chart78.xml" ContentType="application/vnd.openxmlformats-officedocument.drawingml.chart+xml"/>
  <Override PartName="/ppt/charts/chart780.xml" ContentType="application/vnd.openxmlformats-officedocument.drawingml.chart+xml"/>
  <Override PartName="/ppt/charts/chart781.xml" ContentType="application/vnd.openxmlformats-officedocument.drawingml.chart+xml"/>
  <Override PartName="/ppt/charts/chart782.xml" ContentType="application/vnd.openxmlformats-officedocument.drawingml.chart+xml"/>
  <Override PartName="/ppt/charts/chart783.xml" ContentType="application/vnd.openxmlformats-officedocument.drawingml.chart+xml"/>
  <Override PartName="/ppt/charts/chart784.xml" ContentType="application/vnd.openxmlformats-officedocument.drawingml.chart+xml"/>
  <Override PartName="/ppt/charts/chart785.xml" ContentType="application/vnd.openxmlformats-officedocument.drawingml.chart+xml"/>
  <Override PartName="/ppt/charts/chart786.xml" ContentType="application/vnd.openxmlformats-officedocument.drawingml.chart+xml"/>
  <Override PartName="/ppt/charts/chart787.xml" ContentType="application/vnd.openxmlformats-officedocument.drawingml.chart+xml"/>
  <Override PartName="/ppt/charts/chart788.xml" ContentType="application/vnd.openxmlformats-officedocument.drawingml.chart+xml"/>
  <Override PartName="/ppt/charts/chart789.xml" ContentType="application/vnd.openxmlformats-officedocument.drawingml.chart+xml"/>
  <Override PartName="/ppt/charts/chart79.xml" ContentType="application/vnd.openxmlformats-officedocument.drawingml.chart+xml"/>
  <Override PartName="/ppt/charts/chart790.xml" ContentType="application/vnd.openxmlformats-officedocument.drawingml.chart+xml"/>
  <Override PartName="/ppt/charts/chart791.xml" ContentType="application/vnd.openxmlformats-officedocument.drawingml.chart+xml"/>
  <Override PartName="/ppt/charts/chart792.xml" ContentType="application/vnd.openxmlformats-officedocument.drawingml.chart+xml"/>
  <Override PartName="/ppt/charts/chart793.xml" ContentType="application/vnd.openxmlformats-officedocument.drawingml.chart+xml"/>
  <Override PartName="/ppt/charts/chart794.xml" ContentType="application/vnd.openxmlformats-officedocument.drawingml.chart+xml"/>
  <Override PartName="/ppt/charts/chart795.xml" ContentType="application/vnd.openxmlformats-officedocument.drawingml.chart+xml"/>
  <Override PartName="/ppt/charts/chart796.xml" ContentType="application/vnd.openxmlformats-officedocument.drawingml.chart+xml"/>
  <Override PartName="/ppt/charts/chart797.xml" ContentType="application/vnd.openxmlformats-officedocument.drawingml.chart+xml"/>
  <Override PartName="/ppt/charts/chart798.xml" ContentType="application/vnd.openxmlformats-officedocument.drawingml.chart+xml"/>
  <Override PartName="/ppt/charts/chart79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00.xml" ContentType="application/vnd.openxmlformats-officedocument.drawingml.chart+xml"/>
  <Override PartName="/ppt/charts/chart801.xml" ContentType="application/vnd.openxmlformats-officedocument.drawingml.chart+xml"/>
  <Override PartName="/ppt/charts/chart802.xml" ContentType="application/vnd.openxmlformats-officedocument.drawingml.chart+xml"/>
  <Override PartName="/ppt/charts/chart803.xml" ContentType="application/vnd.openxmlformats-officedocument.drawingml.chart+xml"/>
  <Override PartName="/ppt/charts/chart804.xml" ContentType="application/vnd.openxmlformats-officedocument.drawingml.chart+xml"/>
  <Override PartName="/ppt/charts/chart805.xml" ContentType="application/vnd.openxmlformats-officedocument.drawingml.chart+xml"/>
  <Override PartName="/ppt/charts/chart806.xml" ContentType="application/vnd.openxmlformats-officedocument.drawingml.chart+xml"/>
  <Override PartName="/ppt/charts/chart807.xml" ContentType="application/vnd.openxmlformats-officedocument.drawingml.chart+xml"/>
  <Override PartName="/ppt/charts/chart808.xml" ContentType="application/vnd.openxmlformats-officedocument.drawingml.chart+xml"/>
  <Override PartName="/ppt/charts/chart809.xml" ContentType="application/vnd.openxmlformats-officedocument.drawingml.chart+xml"/>
  <Override PartName="/ppt/charts/chart81.xml" ContentType="application/vnd.openxmlformats-officedocument.drawingml.chart+xml"/>
  <Override PartName="/ppt/charts/chart810.xml" ContentType="application/vnd.openxmlformats-officedocument.drawingml.chart+xml"/>
  <Override PartName="/ppt/charts/chart811.xml" ContentType="application/vnd.openxmlformats-officedocument.drawingml.chart+xml"/>
  <Override PartName="/ppt/charts/chart812.xml" ContentType="application/vnd.openxmlformats-officedocument.drawingml.chart+xml"/>
  <Override PartName="/ppt/charts/chart813.xml" ContentType="application/vnd.openxmlformats-officedocument.drawingml.chart+xml"/>
  <Override PartName="/ppt/charts/chart814.xml" ContentType="application/vnd.openxmlformats-officedocument.drawingml.chart+xml"/>
  <Override PartName="/ppt/charts/chart815.xml" ContentType="application/vnd.openxmlformats-officedocument.drawingml.chart+xml"/>
  <Override PartName="/ppt/charts/chart816.xml" ContentType="application/vnd.openxmlformats-officedocument.drawingml.chart+xml"/>
  <Override PartName="/ppt/charts/chart817.xml" ContentType="application/vnd.openxmlformats-officedocument.drawingml.chart+xml"/>
  <Override PartName="/ppt/charts/chart818.xml" ContentType="application/vnd.openxmlformats-officedocument.drawingml.chart+xml"/>
  <Override PartName="/ppt/charts/chart819.xml" ContentType="application/vnd.openxmlformats-officedocument.drawingml.chart+xml"/>
  <Override PartName="/ppt/charts/chart82.xml" ContentType="application/vnd.openxmlformats-officedocument.drawingml.chart+xml"/>
  <Override PartName="/ppt/charts/chart820.xml" ContentType="application/vnd.openxmlformats-officedocument.drawingml.chart+xml"/>
  <Override PartName="/ppt/charts/chart821.xml" ContentType="application/vnd.openxmlformats-officedocument.drawingml.chart+xml"/>
  <Override PartName="/ppt/charts/chart822.xml" ContentType="application/vnd.openxmlformats-officedocument.drawingml.chart+xml"/>
  <Override PartName="/ppt/charts/chart823.xml" ContentType="application/vnd.openxmlformats-officedocument.drawingml.chart+xml"/>
  <Override PartName="/ppt/charts/chart824.xml" ContentType="application/vnd.openxmlformats-officedocument.drawingml.chart+xml"/>
  <Override PartName="/ppt/charts/chart825.xml" ContentType="application/vnd.openxmlformats-officedocument.drawingml.chart+xml"/>
  <Override PartName="/ppt/charts/chart826.xml" ContentType="application/vnd.openxmlformats-officedocument.drawingml.chart+xml"/>
  <Override PartName="/ppt/charts/chart827.xml" ContentType="application/vnd.openxmlformats-officedocument.drawingml.chart+xml"/>
  <Override PartName="/ppt/charts/chart828.xml" ContentType="application/vnd.openxmlformats-officedocument.drawingml.chart+xml"/>
  <Override PartName="/ppt/charts/chart829.xml" ContentType="application/vnd.openxmlformats-officedocument.drawingml.chart+xml"/>
  <Override PartName="/ppt/charts/chart83.xml" ContentType="application/vnd.openxmlformats-officedocument.drawingml.chart+xml"/>
  <Override PartName="/ppt/charts/chart830.xml" ContentType="application/vnd.openxmlformats-officedocument.drawingml.chart+xml"/>
  <Override PartName="/ppt/charts/chart831.xml" ContentType="application/vnd.openxmlformats-officedocument.drawingml.chart+xml"/>
  <Override PartName="/ppt/charts/chart832.xml" ContentType="application/vnd.openxmlformats-officedocument.drawingml.chart+xml"/>
  <Override PartName="/ppt/charts/chart833.xml" ContentType="application/vnd.openxmlformats-officedocument.drawingml.chart+xml"/>
  <Override PartName="/ppt/charts/chart834.xml" ContentType="application/vnd.openxmlformats-officedocument.drawingml.chart+xml"/>
  <Override PartName="/ppt/charts/chart835.xml" ContentType="application/vnd.openxmlformats-officedocument.drawingml.chart+xml"/>
  <Override PartName="/ppt/charts/chart836.xml" ContentType="application/vnd.openxmlformats-officedocument.drawingml.chart+xml"/>
  <Override PartName="/ppt/charts/chart837.xml" ContentType="application/vnd.openxmlformats-officedocument.drawingml.chart+xml"/>
  <Override PartName="/ppt/charts/chart838.xml" ContentType="application/vnd.openxmlformats-officedocument.drawingml.chart+xml"/>
  <Override PartName="/ppt/charts/chart839.xml" ContentType="application/vnd.openxmlformats-officedocument.drawingml.chart+xml"/>
  <Override PartName="/ppt/charts/chart84.xml" ContentType="application/vnd.openxmlformats-officedocument.drawingml.chart+xml"/>
  <Override PartName="/ppt/charts/chart840.xml" ContentType="application/vnd.openxmlformats-officedocument.drawingml.chart+xml"/>
  <Override PartName="/ppt/charts/chart841.xml" ContentType="application/vnd.openxmlformats-officedocument.drawingml.chart+xml"/>
  <Override PartName="/ppt/charts/chart842.xml" ContentType="application/vnd.openxmlformats-officedocument.drawingml.chart+xml"/>
  <Override PartName="/ppt/charts/chart843.xml" ContentType="application/vnd.openxmlformats-officedocument.drawingml.chart+xml"/>
  <Override PartName="/ppt/charts/chart844.xml" ContentType="application/vnd.openxmlformats-officedocument.drawingml.chart+xml"/>
  <Override PartName="/ppt/charts/chart845.xml" ContentType="application/vnd.openxmlformats-officedocument.drawingml.chart+xml"/>
  <Override PartName="/ppt/charts/chart846.xml" ContentType="application/vnd.openxmlformats-officedocument.drawingml.chart+xml"/>
  <Override PartName="/ppt/charts/chart847.xml" ContentType="application/vnd.openxmlformats-officedocument.drawingml.chart+xml"/>
  <Override PartName="/ppt/charts/chart848.xml" ContentType="application/vnd.openxmlformats-officedocument.drawingml.chart+xml"/>
  <Override PartName="/ppt/charts/chart849.xml" ContentType="application/vnd.openxmlformats-officedocument.drawingml.chart+xml"/>
  <Override PartName="/ppt/charts/chart85.xml" ContentType="application/vnd.openxmlformats-officedocument.drawingml.chart+xml"/>
  <Override PartName="/ppt/charts/chart850.xml" ContentType="application/vnd.openxmlformats-officedocument.drawingml.chart+xml"/>
  <Override PartName="/ppt/charts/chart851.xml" ContentType="application/vnd.openxmlformats-officedocument.drawingml.chart+xml"/>
  <Override PartName="/ppt/charts/chart852.xml" ContentType="application/vnd.openxmlformats-officedocument.drawingml.chart+xml"/>
  <Override PartName="/ppt/charts/chart853.xml" ContentType="application/vnd.openxmlformats-officedocument.drawingml.chart+xml"/>
  <Override PartName="/ppt/charts/chart854.xml" ContentType="application/vnd.openxmlformats-officedocument.drawingml.chart+xml"/>
  <Override PartName="/ppt/charts/chart855.xml" ContentType="application/vnd.openxmlformats-officedocument.drawingml.chart+xml"/>
  <Override PartName="/ppt/charts/chart856.xml" ContentType="application/vnd.openxmlformats-officedocument.drawingml.chart+xml"/>
  <Override PartName="/ppt/charts/chart857.xml" ContentType="application/vnd.openxmlformats-officedocument.drawingml.chart+xml"/>
  <Override PartName="/ppt/charts/chart858.xml" ContentType="application/vnd.openxmlformats-officedocument.drawingml.chart+xml"/>
  <Override PartName="/ppt/charts/chart859.xml" ContentType="application/vnd.openxmlformats-officedocument.drawingml.chart+xml"/>
  <Override PartName="/ppt/charts/chart86.xml" ContentType="application/vnd.openxmlformats-officedocument.drawingml.chart+xml"/>
  <Override PartName="/ppt/charts/chart860.xml" ContentType="application/vnd.openxmlformats-officedocument.drawingml.chart+xml"/>
  <Override PartName="/ppt/charts/chart861.xml" ContentType="application/vnd.openxmlformats-officedocument.drawingml.chart+xml"/>
  <Override PartName="/ppt/charts/chart862.xml" ContentType="application/vnd.openxmlformats-officedocument.drawingml.chart+xml"/>
  <Override PartName="/ppt/charts/chart863.xml" ContentType="application/vnd.openxmlformats-officedocument.drawingml.chart+xml"/>
  <Override PartName="/ppt/charts/chart864.xml" ContentType="application/vnd.openxmlformats-officedocument.drawingml.chart+xml"/>
  <Override PartName="/ppt/charts/chart865.xml" ContentType="application/vnd.openxmlformats-officedocument.drawingml.chart+xml"/>
  <Override PartName="/ppt/charts/chart866.xml" ContentType="application/vnd.openxmlformats-officedocument.drawingml.chart+xml"/>
  <Override PartName="/ppt/charts/chart867.xml" ContentType="application/vnd.openxmlformats-officedocument.drawingml.chart+xml"/>
  <Override PartName="/ppt/charts/chart868.xml" ContentType="application/vnd.openxmlformats-officedocument.drawingml.chart+xml"/>
  <Override PartName="/ppt/charts/chart869.xml" ContentType="application/vnd.openxmlformats-officedocument.drawingml.chart+xml"/>
  <Override PartName="/ppt/charts/chart87.xml" ContentType="application/vnd.openxmlformats-officedocument.drawingml.chart+xml"/>
  <Override PartName="/ppt/charts/chart870.xml" ContentType="application/vnd.openxmlformats-officedocument.drawingml.chart+xml"/>
  <Override PartName="/ppt/charts/chart871.xml" ContentType="application/vnd.openxmlformats-officedocument.drawingml.chart+xml"/>
  <Override PartName="/ppt/charts/chart872.xml" ContentType="application/vnd.openxmlformats-officedocument.drawingml.chart+xml"/>
  <Override PartName="/ppt/charts/chart873.xml" ContentType="application/vnd.openxmlformats-officedocument.drawingml.chart+xml"/>
  <Override PartName="/ppt/charts/chart874.xml" ContentType="application/vnd.openxmlformats-officedocument.drawingml.chart+xml"/>
  <Override PartName="/ppt/charts/chart875.xml" ContentType="application/vnd.openxmlformats-officedocument.drawingml.chart+xml"/>
  <Override PartName="/ppt/charts/chart876.xml" ContentType="application/vnd.openxmlformats-officedocument.drawingml.chart+xml"/>
  <Override PartName="/ppt/charts/chart877.xml" ContentType="application/vnd.openxmlformats-officedocument.drawingml.chart+xml"/>
  <Override PartName="/ppt/charts/chart878.xml" ContentType="application/vnd.openxmlformats-officedocument.drawingml.chart+xml"/>
  <Override PartName="/ppt/charts/chart879.xml" ContentType="application/vnd.openxmlformats-officedocument.drawingml.chart+xml"/>
  <Override PartName="/ppt/charts/chart88.xml" ContentType="application/vnd.openxmlformats-officedocument.drawingml.chart+xml"/>
  <Override PartName="/ppt/charts/chart880.xml" ContentType="application/vnd.openxmlformats-officedocument.drawingml.chart+xml"/>
  <Override PartName="/ppt/charts/chart881.xml" ContentType="application/vnd.openxmlformats-officedocument.drawingml.chart+xml"/>
  <Override PartName="/ppt/charts/chart882.xml" ContentType="application/vnd.openxmlformats-officedocument.drawingml.chart+xml"/>
  <Override PartName="/ppt/charts/chart883.xml" ContentType="application/vnd.openxmlformats-officedocument.drawingml.chart+xml"/>
  <Override PartName="/ppt/charts/chart884.xml" ContentType="application/vnd.openxmlformats-officedocument.drawingml.chart+xml"/>
  <Override PartName="/ppt/charts/chart885.xml" ContentType="application/vnd.openxmlformats-officedocument.drawingml.chart+xml"/>
  <Override PartName="/ppt/charts/chart886.xml" ContentType="application/vnd.openxmlformats-officedocument.drawingml.chart+xml"/>
  <Override PartName="/ppt/charts/chart887.xml" ContentType="application/vnd.openxmlformats-officedocument.drawingml.chart+xml"/>
  <Override PartName="/ppt/charts/chart888.xml" ContentType="application/vnd.openxmlformats-officedocument.drawingml.chart+xml"/>
  <Override PartName="/ppt/charts/chart889.xml" ContentType="application/vnd.openxmlformats-officedocument.drawingml.chart+xml"/>
  <Override PartName="/ppt/charts/chart89.xml" ContentType="application/vnd.openxmlformats-officedocument.drawingml.chart+xml"/>
  <Override PartName="/ppt/charts/chart890.xml" ContentType="application/vnd.openxmlformats-officedocument.drawingml.chart+xml"/>
  <Override PartName="/ppt/charts/chart891.xml" ContentType="application/vnd.openxmlformats-officedocument.drawingml.chart+xml"/>
  <Override PartName="/ppt/charts/chart892.xml" ContentType="application/vnd.openxmlformats-officedocument.drawingml.chart+xml"/>
  <Override PartName="/ppt/charts/chart893.xml" ContentType="application/vnd.openxmlformats-officedocument.drawingml.chart+xml"/>
  <Override PartName="/ppt/charts/chart894.xml" ContentType="application/vnd.openxmlformats-officedocument.drawingml.chart+xml"/>
  <Override PartName="/ppt/charts/chart895.xml" ContentType="application/vnd.openxmlformats-officedocument.drawingml.chart+xml"/>
  <Override PartName="/ppt/charts/chart896.xml" ContentType="application/vnd.openxmlformats-officedocument.drawingml.chart+xml"/>
  <Override PartName="/ppt/charts/chart897.xml" ContentType="application/vnd.openxmlformats-officedocument.drawingml.chart+xml"/>
  <Override PartName="/ppt/charts/chart898.xml" ContentType="application/vnd.openxmlformats-officedocument.drawingml.chart+xml"/>
  <Override PartName="/ppt/charts/chart89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00.xml" ContentType="application/vnd.openxmlformats-officedocument.drawingml.chart+xml"/>
  <Override PartName="/ppt/charts/chart901.xml" ContentType="application/vnd.openxmlformats-officedocument.drawingml.chart+xml"/>
  <Override PartName="/ppt/charts/chart902.xml" ContentType="application/vnd.openxmlformats-officedocument.drawingml.chart+xml"/>
  <Override PartName="/ppt/charts/chart903.xml" ContentType="application/vnd.openxmlformats-officedocument.drawingml.chart+xml"/>
  <Override PartName="/ppt/charts/chart904.xml" ContentType="application/vnd.openxmlformats-officedocument.drawingml.chart+xml"/>
  <Override PartName="/ppt/charts/chart905.xml" ContentType="application/vnd.openxmlformats-officedocument.drawingml.chart+xml"/>
  <Override PartName="/ppt/charts/chart906.xml" ContentType="application/vnd.openxmlformats-officedocument.drawingml.chart+xml"/>
  <Override PartName="/ppt/charts/chart907.xml" ContentType="application/vnd.openxmlformats-officedocument.drawingml.chart+xml"/>
  <Override PartName="/ppt/charts/chart908.xml" ContentType="application/vnd.openxmlformats-officedocument.drawingml.chart+xml"/>
  <Override PartName="/ppt/charts/chart909.xml" ContentType="application/vnd.openxmlformats-officedocument.drawingml.chart+xml"/>
  <Override PartName="/ppt/charts/chart91.xml" ContentType="application/vnd.openxmlformats-officedocument.drawingml.chart+xml"/>
  <Override PartName="/ppt/charts/chart910.xml" ContentType="application/vnd.openxmlformats-officedocument.drawingml.chart+xml"/>
  <Override PartName="/ppt/charts/chart911.xml" ContentType="application/vnd.openxmlformats-officedocument.drawingml.chart+xml"/>
  <Override PartName="/ppt/charts/chart912.xml" ContentType="application/vnd.openxmlformats-officedocument.drawingml.chart+xml"/>
  <Override PartName="/ppt/charts/chart913.xml" ContentType="application/vnd.openxmlformats-officedocument.drawingml.chart+xml"/>
  <Override PartName="/ppt/charts/chart914.xml" ContentType="application/vnd.openxmlformats-officedocument.drawingml.chart+xml"/>
  <Override PartName="/ppt/charts/chart915.xml" ContentType="application/vnd.openxmlformats-officedocument.drawingml.chart+xml"/>
  <Override PartName="/ppt/charts/chart916.xml" ContentType="application/vnd.openxmlformats-officedocument.drawingml.chart+xml"/>
  <Override PartName="/ppt/charts/chart917.xml" ContentType="application/vnd.openxmlformats-officedocument.drawingml.chart+xml"/>
  <Override PartName="/ppt/charts/chart918.xml" ContentType="application/vnd.openxmlformats-officedocument.drawingml.chart+xml"/>
  <Override PartName="/ppt/charts/chart919.xml" ContentType="application/vnd.openxmlformats-officedocument.drawingml.chart+xml"/>
  <Override PartName="/ppt/charts/chart92.xml" ContentType="application/vnd.openxmlformats-officedocument.drawingml.chart+xml"/>
  <Override PartName="/ppt/charts/chart920.xml" ContentType="application/vnd.openxmlformats-officedocument.drawingml.chart+xml"/>
  <Override PartName="/ppt/charts/chart921.xml" ContentType="application/vnd.openxmlformats-officedocument.drawingml.chart+xml"/>
  <Override PartName="/ppt/charts/chart922.xml" ContentType="application/vnd.openxmlformats-officedocument.drawingml.chart+xml"/>
  <Override PartName="/ppt/charts/chart923.xml" ContentType="application/vnd.openxmlformats-officedocument.drawingml.chart+xml"/>
  <Override PartName="/ppt/charts/chart924.xml" ContentType="application/vnd.openxmlformats-officedocument.drawingml.chart+xml"/>
  <Override PartName="/ppt/charts/chart925.xml" ContentType="application/vnd.openxmlformats-officedocument.drawingml.chart+xml"/>
  <Override PartName="/ppt/charts/chart926.xml" ContentType="application/vnd.openxmlformats-officedocument.drawingml.chart+xml"/>
  <Override PartName="/ppt/charts/chart927.xml" ContentType="application/vnd.openxmlformats-officedocument.drawingml.chart+xml"/>
  <Override PartName="/ppt/charts/chart928.xml" ContentType="application/vnd.openxmlformats-officedocument.drawingml.chart+xml"/>
  <Override PartName="/ppt/charts/chart929.xml" ContentType="application/vnd.openxmlformats-officedocument.drawingml.chart+xml"/>
  <Override PartName="/ppt/charts/chart93.xml" ContentType="application/vnd.openxmlformats-officedocument.drawingml.chart+xml"/>
  <Override PartName="/ppt/charts/chart930.xml" ContentType="application/vnd.openxmlformats-officedocument.drawingml.chart+xml"/>
  <Override PartName="/ppt/charts/chart931.xml" ContentType="application/vnd.openxmlformats-officedocument.drawingml.chart+xml"/>
  <Override PartName="/ppt/charts/chart932.xml" ContentType="application/vnd.openxmlformats-officedocument.drawingml.chart+xml"/>
  <Override PartName="/ppt/charts/chart933.xml" ContentType="application/vnd.openxmlformats-officedocument.drawingml.chart+xml"/>
  <Override PartName="/ppt/charts/chart934.xml" ContentType="application/vnd.openxmlformats-officedocument.drawingml.chart+xml"/>
  <Override PartName="/ppt/charts/chart935.xml" ContentType="application/vnd.openxmlformats-officedocument.drawingml.chart+xml"/>
  <Override PartName="/ppt/charts/chart936.xml" ContentType="application/vnd.openxmlformats-officedocument.drawingml.chart+xml"/>
  <Override PartName="/ppt/charts/chart937.xml" ContentType="application/vnd.openxmlformats-officedocument.drawingml.chart+xml"/>
  <Override PartName="/ppt/charts/chart938.xml" ContentType="application/vnd.openxmlformats-officedocument.drawingml.chart+xml"/>
  <Override PartName="/ppt/charts/chart939.xml" ContentType="application/vnd.openxmlformats-officedocument.drawingml.chart+xml"/>
  <Override PartName="/ppt/charts/chart94.xml" ContentType="application/vnd.openxmlformats-officedocument.drawingml.chart+xml"/>
  <Override PartName="/ppt/charts/chart940.xml" ContentType="application/vnd.openxmlformats-officedocument.drawingml.chart+xml"/>
  <Override PartName="/ppt/charts/chart941.xml" ContentType="application/vnd.openxmlformats-officedocument.drawingml.chart+xml"/>
  <Override PartName="/ppt/charts/chart942.xml" ContentType="application/vnd.openxmlformats-officedocument.drawingml.chart+xml"/>
  <Override PartName="/ppt/charts/chart943.xml" ContentType="application/vnd.openxmlformats-officedocument.drawingml.chart+xml"/>
  <Override PartName="/ppt/charts/chart944.xml" ContentType="application/vnd.openxmlformats-officedocument.drawingml.chart+xml"/>
  <Override PartName="/ppt/charts/chart945.xml" ContentType="application/vnd.openxmlformats-officedocument.drawingml.chart+xml"/>
  <Override PartName="/ppt/charts/chart946.xml" ContentType="application/vnd.openxmlformats-officedocument.drawingml.chart+xml"/>
  <Override PartName="/ppt/charts/chart947.xml" ContentType="application/vnd.openxmlformats-officedocument.drawingml.chart+xml"/>
  <Override PartName="/ppt/charts/chart948.xml" ContentType="application/vnd.openxmlformats-officedocument.drawingml.chart+xml"/>
  <Override PartName="/ppt/charts/chart949.xml" ContentType="application/vnd.openxmlformats-officedocument.drawingml.chart+xml"/>
  <Override PartName="/ppt/charts/chart95.xml" ContentType="application/vnd.openxmlformats-officedocument.drawingml.chart+xml"/>
  <Override PartName="/ppt/charts/chart950.xml" ContentType="application/vnd.openxmlformats-officedocument.drawingml.chart+xml"/>
  <Override PartName="/ppt/charts/chart951.xml" ContentType="application/vnd.openxmlformats-officedocument.drawingml.chart+xml"/>
  <Override PartName="/ppt/charts/chart952.xml" ContentType="application/vnd.openxmlformats-officedocument.drawingml.chart+xml"/>
  <Override PartName="/ppt/charts/chart953.xml" ContentType="application/vnd.openxmlformats-officedocument.drawingml.chart+xml"/>
  <Override PartName="/ppt/charts/chart954.xml" ContentType="application/vnd.openxmlformats-officedocument.drawingml.chart+xml"/>
  <Override PartName="/ppt/charts/chart955.xml" ContentType="application/vnd.openxmlformats-officedocument.drawingml.chart+xml"/>
  <Override PartName="/ppt/charts/chart956.xml" ContentType="application/vnd.openxmlformats-officedocument.drawingml.chart+xml"/>
  <Override PartName="/ppt/charts/chart957.xml" ContentType="application/vnd.openxmlformats-officedocument.drawingml.chart+xml"/>
  <Override PartName="/ppt/charts/chart958.xml" ContentType="application/vnd.openxmlformats-officedocument.drawingml.chart+xml"/>
  <Override PartName="/ppt/charts/chart959.xml" ContentType="application/vnd.openxmlformats-officedocument.drawingml.chart+xml"/>
  <Override PartName="/ppt/charts/chart96.xml" ContentType="application/vnd.openxmlformats-officedocument.drawingml.chart+xml"/>
  <Override PartName="/ppt/charts/chart960.xml" ContentType="application/vnd.openxmlformats-officedocument.drawingml.chart+xml"/>
  <Override PartName="/ppt/charts/chart961.xml" ContentType="application/vnd.openxmlformats-officedocument.drawingml.chart+xml"/>
  <Override PartName="/ppt/charts/chart962.xml" ContentType="application/vnd.openxmlformats-officedocument.drawingml.chart+xml"/>
  <Override PartName="/ppt/charts/chart963.xml" ContentType="application/vnd.openxmlformats-officedocument.drawingml.chart+xml"/>
  <Override PartName="/ppt/charts/chart964.xml" ContentType="application/vnd.openxmlformats-officedocument.drawingml.chart+xml"/>
  <Override PartName="/ppt/charts/chart965.xml" ContentType="application/vnd.openxmlformats-officedocument.drawingml.chart+xml"/>
  <Override PartName="/ppt/charts/chart966.xml" ContentType="application/vnd.openxmlformats-officedocument.drawingml.chart+xml"/>
  <Override PartName="/ppt/charts/chart967.xml" ContentType="application/vnd.openxmlformats-officedocument.drawingml.chart+xml"/>
  <Override PartName="/ppt/charts/chart968.xml" ContentType="application/vnd.openxmlformats-officedocument.drawingml.chart+xml"/>
  <Override PartName="/ppt/charts/chart969.xml" ContentType="application/vnd.openxmlformats-officedocument.drawingml.chart+xml"/>
  <Override PartName="/ppt/charts/chart97.xml" ContentType="application/vnd.openxmlformats-officedocument.drawingml.chart+xml"/>
  <Override PartName="/ppt/charts/chart970.xml" ContentType="application/vnd.openxmlformats-officedocument.drawingml.chart+xml"/>
  <Override PartName="/ppt/charts/chart971.xml" ContentType="application/vnd.openxmlformats-officedocument.drawingml.chart+xml"/>
  <Override PartName="/ppt/charts/chart972.xml" ContentType="application/vnd.openxmlformats-officedocument.drawingml.chart+xml"/>
  <Override PartName="/ppt/charts/chart973.xml" ContentType="application/vnd.openxmlformats-officedocument.drawingml.chart+xml"/>
  <Override PartName="/ppt/charts/chart974.xml" ContentType="application/vnd.openxmlformats-officedocument.drawingml.chart+xml"/>
  <Override PartName="/ppt/charts/chart975.xml" ContentType="application/vnd.openxmlformats-officedocument.drawingml.chart+xml"/>
  <Override PartName="/ppt/charts/chart976.xml" ContentType="application/vnd.openxmlformats-officedocument.drawingml.chart+xml"/>
  <Override PartName="/ppt/charts/chart977.xml" ContentType="application/vnd.openxmlformats-officedocument.drawingml.chart+xml"/>
  <Override PartName="/ppt/charts/chart978.xml" ContentType="application/vnd.openxmlformats-officedocument.drawingml.chart+xml"/>
  <Override PartName="/ppt/charts/chart979.xml" ContentType="application/vnd.openxmlformats-officedocument.drawingml.chart+xml"/>
  <Override PartName="/ppt/charts/chart98.xml" ContentType="application/vnd.openxmlformats-officedocument.drawingml.chart+xml"/>
  <Override PartName="/ppt/charts/chart980.xml" ContentType="application/vnd.openxmlformats-officedocument.drawingml.chart+xml"/>
  <Override PartName="/ppt/charts/chart981.xml" ContentType="application/vnd.openxmlformats-officedocument.drawingml.chart+xml"/>
  <Override PartName="/ppt/charts/chart982.xml" ContentType="application/vnd.openxmlformats-officedocument.drawingml.chart+xml"/>
  <Override PartName="/ppt/charts/chart983.xml" ContentType="application/vnd.openxmlformats-officedocument.drawingml.chart+xml"/>
  <Override PartName="/ppt/charts/chart984.xml" ContentType="application/vnd.openxmlformats-officedocument.drawingml.chart+xml"/>
  <Override PartName="/ppt/charts/chart985.xml" ContentType="application/vnd.openxmlformats-officedocument.drawingml.chart+xml"/>
  <Override PartName="/ppt/charts/chart986.xml" ContentType="application/vnd.openxmlformats-officedocument.drawingml.chart+xml"/>
  <Override PartName="/ppt/charts/chart987.xml" ContentType="application/vnd.openxmlformats-officedocument.drawingml.chart+xml"/>
  <Override PartName="/ppt/charts/chart988.xml" ContentType="application/vnd.openxmlformats-officedocument.drawingml.chart+xml"/>
  <Override PartName="/ppt/charts/chart989.xml" ContentType="application/vnd.openxmlformats-officedocument.drawingml.chart+xml"/>
  <Override PartName="/ppt/charts/chart99.xml" ContentType="application/vnd.openxmlformats-officedocument.drawingml.chart+xml"/>
  <Override PartName="/ppt/charts/chart990.xml" ContentType="application/vnd.openxmlformats-officedocument.drawingml.chart+xml"/>
  <Override PartName="/ppt/charts/chart991.xml" ContentType="application/vnd.openxmlformats-officedocument.drawingml.chart+xml"/>
  <Override PartName="/ppt/charts/chart992.xml" ContentType="application/vnd.openxmlformats-officedocument.drawingml.chart+xml"/>
  <Override PartName="/ppt/charts/chart993.xml" ContentType="application/vnd.openxmlformats-officedocument.drawingml.chart+xml"/>
  <Override PartName="/ppt/charts/chart994.xml" ContentType="application/vnd.openxmlformats-officedocument.drawingml.chart+xml"/>
  <Override PartName="/ppt/charts/chart995.xml" ContentType="application/vnd.openxmlformats-officedocument.drawingml.chart+xml"/>
  <Override PartName="/ppt/charts/chart996.xml" ContentType="application/vnd.openxmlformats-officedocument.drawingml.chart+xml"/>
  <Override PartName="/ppt/charts/chart997.xml" ContentType="application/vnd.openxmlformats-officedocument.drawingml.chart+xml"/>
  <Override PartName="/ppt/charts/chart998.xml" ContentType="application/vnd.openxmlformats-officedocument.drawingml.chart+xml"/>
  <Override PartName="/ppt/charts/chart9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110"/>
  </p:notesMasterIdLst>
  <p:sldIdLst>
    <p:sldId id="2147475171" r:id="rId5"/>
    <p:sldId id="2147475172" r:id="rId6"/>
    <p:sldId id="2147475173" r:id="rId7"/>
    <p:sldId id="2147475174" r:id="rId8"/>
    <p:sldId id="2147475175" r:id="rId9"/>
    <p:sldId id="2147475176" r:id="rId10"/>
    <p:sldId id="2147475177" r:id="rId11"/>
    <p:sldId id="2147475178" r:id="rId12"/>
    <p:sldId id="2147475179" r:id="rId13"/>
    <p:sldId id="2147475180" r:id="rId14"/>
    <p:sldId id="2147475181" r:id="rId15"/>
    <p:sldId id="2147475182" r:id="rId16"/>
    <p:sldId id="2147475183" r:id="rId17"/>
    <p:sldId id="2147475184" r:id="rId18"/>
    <p:sldId id="2147475185" r:id="rId19"/>
    <p:sldId id="2147475186" r:id="rId20"/>
    <p:sldId id="2147475187" r:id="rId21"/>
    <p:sldId id="2147475188" r:id="rId22"/>
    <p:sldId id="2147475189" r:id="rId23"/>
    <p:sldId id="2147475190" r:id="rId24"/>
    <p:sldId id="2147475191" r:id="rId25"/>
    <p:sldId id="2147475192" r:id="rId26"/>
    <p:sldId id="2147475193" r:id="rId27"/>
    <p:sldId id="2147475194" r:id="rId28"/>
    <p:sldId id="2147475195" r:id="rId29"/>
    <p:sldId id="2147475196" r:id="rId30"/>
    <p:sldId id="2147475197" r:id="rId31"/>
    <p:sldId id="2147475198" r:id="rId32"/>
    <p:sldId id="2147475199" r:id="rId33"/>
    <p:sldId id="2147475200" r:id="rId34"/>
    <p:sldId id="2147475201" r:id="rId35"/>
    <p:sldId id="2147475202" r:id="rId36"/>
    <p:sldId id="2147475203" r:id="rId37"/>
    <p:sldId id="2147475204" r:id="rId38"/>
    <p:sldId id="2147475205" r:id="rId39"/>
    <p:sldId id="2147475206" r:id="rId40"/>
    <p:sldId id="2147475207" r:id="rId41"/>
    <p:sldId id="2147475208" r:id="rId42"/>
    <p:sldId id="2147475209" r:id="rId43"/>
    <p:sldId id="2147475210" r:id="rId44"/>
    <p:sldId id="2147475211" r:id="rId45"/>
    <p:sldId id="2147475212" r:id="rId46"/>
    <p:sldId id="2147475213" r:id="rId47"/>
    <p:sldId id="2147475214" r:id="rId48"/>
    <p:sldId id="2147475215" r:id="rId49"/>
    <p:sldId id="2147475216" r:id="rId50"/>
    <p:sldId id="2147475217" r:id="rId51"/>
    <p:sldId id="2147475218" r:id="rId52"/>
    <p:sldId id="2147475219" r:id="rId53"/>
    <p:sldId id="2147475220" r:id="rId54"/>
    <p:sldId id="2147475221" r:id="rId55"/>
    <p:sldId id="2147475222" r:id="rId56"/>
    <p:sldId id="2147475223" r:id="rId57"/>
    <p:sldId id="2147475224" r:id="rId58"/>
    <p:sldId id="2147475225" r:id="rId59"/>
    <p:sldId id="2147475226" r:id="rId60"/>
    <p:sldId id="2147475227" r:id="rId61"/>
    <p:sldId id="2147475228" r:id="rId62"/>
    <p:sldId id="2147475229" r:id="rId63"/>
    <p:sldId id="2147475230" r:id="rId64"/>
    <p:sldId id="2147475231" r:id="rId65"/>
    <p:sldId id="2147475232" r:id="rId66"/>
    <p:sldId id="2147475233" r:id="rId67"/>
    <p:sldId id="2147475234" r:id="rId68"/>
    <p:sldId id="2147475235" r:id="rId69"/>
    <p:sldId id="2147475236" r:id="rId70"/>
    <p:sldId id="2147475237" r:id="rId71"/>
    <p:sldId id="2147475238" r:id="rId72"/>
    <p:sldId id="2147475239" r:id="rId73"/>
    <p:sldId id="2147475240" r:id="rId74"/>
    <p:sldId id="2147475241" r:id="rId75"/>
    <p:sldId id="2147475242" r:id="rId76"/>
    <p:sldId id="2147475243" r:id="rId77"/>
    <p:sldId id="2147475244" r:id="rId78"/>
    <p:sldId id="2147475245" r:id="rId79"/>
    <p:sldId id="2147475246" r:id="rId80"/>
    <p:sldId id="2147475247" r:id="rId81"/>
    <p:sldId id="2147475248" r:id="rId82"/>
    <p:sldId id="2147475249" r:id="rId83"/>
    <p:sldId id="2147475250" r:id="rId84"/>
    <p:sldId id="2147475251" r:id="rId85"/>
    <p:sldId id="2147475252" r:id="rId86"/>
    <p:sldId id="2147475253" r:id="rId87"/>
    <p:sldId id="2147475254" r:id="rId88"/>
    <p:sldId id="2147475255" r:id="rId89"/>
    <p:sldId id="2147475256" r:id="rId90"/>
    <p:sldId id="2147475257" r:id="rId91"/>
    <p:sldId id="2147475258" r:id="rId92"/>
    <p:sldId id="2147475259" r:id="rId93"/>
    <p:sldId id="2147475260" r:id="rId94"/>
    <p:sldId id="2147475261" r:id="rId95"/>
    <p:sldId id="2147475262" r:id="rId96"/>
    <p:sldId id="2147475263" r:id="rId97"/>
    <p:sldId id="2147475264" r:id="rId98"/>
    <p:sldId id="2147475265" r:id="rId99"/>
    <p:sldId id="2147475266" r:id="rId100"/>
    <p:sldId id="2147475267" r:id="rId101"/>
    <p:sldId id="2147475268" r:id="rId102"/>
    <p:sldId id="2147475269" r:id="rId103"/>
    <p:sldId id="2147475270" r:id="rId104"/>
    <p:sldId id="2147475271" r:id="rId105"/>
    <p:sldId id="2147475272" r:id="rId106"/>
    <p:sldId id="2147475273" r:id="rId107"/>
    <p:sldId id="2147475274" r:id="rId108"/>
    <p:sldId id="2147475275" r:id="rId109"/>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Sector" id="{E758B21B-08B7-4BBC-A223-53EECCE49F2B}">
          <p14:sldIdLst>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Lst>
        </p14:section>
        <p14:section name="Brackets By Segment" id="{A3ED5A3F-BC7E-41C1-9144-D091399A9075}">
          <p14:sldIdLst>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07" autoAdjust="0"/>
    <p:restoredTop sz="94660"/>
  </p:normalViewPr>
  <p:slideViewPr>
    <p:cSldViewPr snapToGrid="0">
      <p:cViewPr varScale="1">
        <p:scale>
          <a:sx n="62" d="100"/>
          <a:sy n="62" d="100"/>
        </p:scale>
        <p:origin x="53" y="62"/>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100" Type="http://schemas.openxmlformats.org/officeDocument/2006/relationships/slide" Target="slides/slide96.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110" Type="http://schemas.openxmlformats.org/officeDocument/2006/relationships/notesMaster" Target="notesMasters/notesMaster1.xml"/><Relationship Id="rId111" Type="http://schemas.openxmlformats.org/officeDocument/2006/relationships/presProps" Target="presProps.xml"/><Relationship Id="rId112" Type="http://schemas.openxmlformats.org/officeDocument/2006/relationships/viewProps" Target="viewProps.xml"/><Relationship Id="rId113" Type="http://schemas.openxmlformats.org/officeDocument/2006/relationships/theme" Target="theme/theme1.xml"/><Relationship Id="rId114" Type="http://schemas.openxmlformats.org/officeDocument/2006/relationships/tableStyles" Target="tableStyles.xml"/><Relationship Id="rId115" Type="http://schemas.microsoft.com/office/2015/10/relationships/revisionInfo" Target="revisionInfo.xml"/><Relationship Id="rId116"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00.xml.rels><?xml version='1.0' encoding='UTF-8' standalone='yes'?>
<Relationships xmlns="http://schemas.openxmlformats.org/package/2006/relationships"><Relationship Id="rId1" Type="http://schemas.openxmlformats.org/officeDocument/2006/relationships/package" Target="../embeddings/Microsoft_Excel_Worksheet999.xlsx"/></Relationships>
</file>

<file path=ppt/charts/_rels/chart1001.xml.rels><?xml version='1.0' encoding='UTF-8' standalone='yes'?>
<Relationships xmlns="http://schemas.openxmlformats.org/package/2006/relationships"><Relationship Id="rId1" Type="http://schemas.openxmlformats.org/officeDocument/2006/relationships/package" Target="../embeddings/Microsoft_Excel_Worksheet1000.xlsx"/></Relationships>
</file>

<file path=ppt/charts/_rels/chart1002.xml.rels><?xml version='1.0' encoding='UTF-8' standalone='yes'?>
<Relationships xmlns="http://schemas.openxmlformats.org/package/2006/relationships"><Relationship Id="rId1" Type="http://schemas.openxmlformats.org/officeDocument/2006/relationships/package" Target="../embeddings/Microsoft_Excel_Worksheet1001.xlsx"/></Relationships>
</file>

<file path=ppt/charts/_rels/chart1003.xml.rels><?xml version='1.0' encoding='UTF-8' standalone='yes'?>
<Relationships xmlns="http://schemas.openxmlformats.org/package/2006/relationships"><Relationship Id="rId1" Type="http://schemas.openxmlformats.org/officeDocument/2006/relationships/package" Target="../embeddings/Microsoft_Excel_Worksheet1002.xlsx"/></Relationships>
</file>

<file path=ppt/charts/_rels/chart1004.xml.rels><?xml version='1.0' encoding='UTF-8' standalone='yes'?>
<Relationships xmlns="http://schemas.openxmlformats.org/package/2006/relationships"><Relationship Id="rId1" Type="http://schemas.openxmlformats.org/officeDocument/2006/relationships/package" Target="../embeddings/Microsoft_Excel_Worksheet1003.xlsx"/></Relationships>
</file>

<file path=ppt/charts/_rels/chart1005.xml.rels><?xml version='1.0' encoding='UTF-8' standalone='yes'?>
<Relationships xmlns="http://schemas.openxmlformats.org/package/2006/relationships"><Relationship Id="rId1" Type="http://schemas.openxmlformats.org/officeDocument/2006/relationships/package" Target="../embeddings/Microsoft_Excel_Worksheet1004.xlsx"/></Relationships>
</file>

<file path=ppt/charts/_rels/chart1006.xml.rels><?xml version='1.0' encoding='UTF-8' standalone='yes'?>
<Relationships xmlns="http://schemas.openxmlformats.org/package/2006/relationships"><Relationship Id="rId1" Type="http://schemas.openxmlformats.org/officeDocument/2006/relationships/package" Target="../embeddings/Microsoft_Excel_Worksheet1005.xlsx"/></Relationships>
</file>

<file path=ppt/charts/_rels/chart1007.xml.rels><?xml version='1.0' encoding='UTF-8' standalone='yes'?>
<Relationships xmlns="http://schemas.openxmlformats.org/package/2006/relationships"><Relationship Id="rId1" Type="http://schemas.openxmlformats.org/officeDocument/2006/relationships/package" Target="../embeddings/Microsoft_Excel_Worksheet1006.xlsx"/></Relationships>
</file>

<file path=ppt/charts/_rels/chart1008.xml.rels><?xml version='1.0' encoding='UTF-8' standalone='yes'?>
<Relationships xmlns="http://schemas.openxmlformats.org/package/2006/relationships"><Relationship Id="rId1" Type="http://schemas.openxmlformats.org/officeDocument/2006/relationships/package" Target="../embeddings/Microsoft_Excel_Worksheet1007.xlsx"/></Relationships>
</file>

<file path=ppt/charts/_rels/chart1009.xml.rels><?xml version='1.0' encoding='UTF-8' standalone='yes'?>
<Relationships xmlns="http://schemas.openxmlformats.org/package/2006/relationships"><Relationship Id="rId1" Type="http://schemas.openxmlformats.org/officeDocument/2006/relationships/package" Target="../embeddings/Microsoft_Excel_Worksheet1008.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10.xml.rels><?xml version='1.0' encoding='UTF-8' standalone='yes'?>
<Relationships xmlns="http://schemas.openxmlformats.org/package/2006/relationships"><Relationship Id="rId1" Type="http://schemas.openxmlformats.org/officeDocument/2006/relationships/package" Target="../embeddings/Microsoft_Excel_Worksheet1009.xlsx"/></Relationships>
</file>

<file path=ppt/charts/_rels/chart1011.xml.rels><?xml version='1.0' encoding='UTF-8' standalone='yes'?>
<Relationships xmlns="http://schemas.openxmlformats.org/package/2006/relationships"><Relationship Id="rId1" Type="http://schemas.openxmlformats.org/officeDocument/2006/relationships/package" Target="../embeddings/Microsoft_Excel_Worksheet1010.xlsx"/></Relationships>
</file>

<file path=ppt/charts/_rels/chart1012.xml.rels><?xml version='1.0' encoding='UTF-8' standalone='yes'?>
<Relationships xmlns="http://schemas.openxmlformats.org/package/2006/relationships"><Relationship Id="rId1" Type="http://schemas.openxmlformats.org/officeDocument/2006/relationships/package" Target="../embeddings/Microsoft_Excel_Worksheet1011.xlsx"/></Relationships>
</file>

<file path=ppt/charts/_rels/chart1013.xml.rels><?xml version='1.0' encoding='UTF-8' standalone='yes'?>
<Relationships xmlns="http://schemas.openxmlformats.org/package/2006/relationships"><Relationship Id="rId1" Type="http://schemas.openxmlformats.org/officeDocument/2006/relationships/package" Target="../embeddings/Microsoft_Excel_Worksheet1012.xlsx"/></Relationships>
</file>

<file path=ppt/charts/_rels/chart1014.xml.rels><?xml version='1.0' encoding='UTF-8' standalone='yes'?>
<Relationships xmlns="http://schemas.openxmlformats.org/package/2006/relationships"><Relationship Id="rId1" Type="http://schemas.openxmlformats.org/officeDocument/2006/relationships/package" Target="../embeddings/Microsoft_Excel_Worksheet1013.xlsx"/></Relationships>
</file>

<file path=ppt/charts/_rels/chart1015.xml.rels><?xml version='1.0' encoding='UTF-8' standalone='yes'?>
<Relationships xmlns="http://schemas.openxmlformats.org/package/2006/relationships"><Relationship Id="rId1" Type="http://schemas.openxmlformats.org/officeDocument/2006/relationships/package" Target="../embeddings/Microsoft_Excel_Worksheet1014.xlsx"/></Relationships>
</file>

<file path=ppt/charts/_rels/chart1016.xml.rels><?xml version='1.0' encoding='UTF-8' standalone='yes'?>
<Relationships xmlns="http://schemas.openxmlformats.org/package/2006/relationships"><Relationship Id="rId1" Type="http://schemas.openxmlformats.org/officeDocument/2006/relationships/package" Target="../embeddings/Microsoft_Excel_Worksheet1015.xlsx"/></Relationships>
</file>

<file path=ppt/charts/_rels/chart1017.xml.rels><?xml version='1.0' encoding='UTF-8' standalone='yes'?>
<Relationships xmlns="http://schemas.openxmlformats.org/package/2006/relationships"><Relationship Id="rId1" Type="http://schemas.openxmlformats.org/officeDocument/2006/relationships/package" Target="../embeddings/Microsoft_Excel_Worksheet1016.xlsx"/></Relationships>
</file>

<file path=ppt/charts/_rels/chart1018.xml.rels><?xml version='1.0' encoding='UTF-8' standalone='yes'?>
<Relationships xmlns="http://schemas.openxmlformats.org/package/2006/relationships"><Relationship Id="rId1" Type="http://schemas.openxmlformats.org/officeDocument/2006/relationships/package" Target="../embeddings/Microsoft_Excel_Worksheet1017.xlsx"/></Relationships>
</file>

<file path=ppt/charts/_rels/chart1019.xml.rels><?xml version='1.0' encoding='UTF-8' standalone='yes'?>
<Relationships xmlns="http://schemas.openxmlformats.org/package/2006/relationships"><Relationship Id="rId1" Type="http://schemas.openxmlformats.org/officeDocument/2006/relationships/package" Target="../embeddings/Microsoft_Excel_Worksheet1018.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20.xml.rels><?xml version='1.0' encoding='UTF-8' standalone='yes'?>
<Relationships xmlns="http://schemas.openxmlformats.org/package/2006/relationships"><Relationship Id="rId1" Type="http://schemas.openxmlformats.org/officeDocument/2006/relationships/package" Target="../embeddings/Microsoft_Excel_Worksheet1019.xlsx"/></Relationships>
</file>

<file path=ppt/charts/_rels/chart1021.xml.rels><?xml version='1.0' encoding='UTF-8' standalone='yes'?>
<Relationships xmlns="http://schemas.openxmlformats.org/package/2006/relationships"><Relationship Id="rId1" Type="http://schemas.openxmlformats.org/officeDocument/2006/relationships/package" Target="../embeddings/Microsoft_Excel_Worksheet1020.xlsx"/></Relationships>
</file>

<file path=ppt/charts/_rels/chart1022.xml.rels><?xml version='1.0' encoding='UTF-8' standalone='yes'?>
<Relationships xmlns="http://schemas.openxmlformats.org/package/2006/relationships"><Relationship Id="rId1" Type="http://schemas.openxmlformats.org/officeDocument/2006/relationships/package" Target="../embeddings/Microsoft_Excel_Worksheet1021.xlsx"/></Relationships>
</file>

<file path=ppt/charts/_rels/chart1023.xml.rels><?xml version='1.0' encoding='UTF-8' standalone='yes'?>
<Relationships xmlns="http://schemas.openxmlformats.org/package/2006/relationships"><Relationship Id="rId1" Type="http://schemas.openxmlformats.org/officeDocument/2006/relationships/package" Target="../embeddings/Microsoft_Excel_Worksheet1022.xlsx"/></Relationships>
</file>

<file path=ppt/charts/_rels/chart1024.xml.rels><?xml version='1.0' encoding='UTF-8' standalone='yes'?>
<Relationships xmlns="http://schemas.openxmlformats.org/package/2006/relationships"><Relationship Id="rId1" Type="http://schemas.openxmlformats.org/officeDocument/2006/relationships/package" Target="../embeddings/Microsoft_Excel_Worksheet1023.xlsx"/></Relationships>
</file>

<file path=ppt/charts/_rels/chart1025.xml.rels><?xml version='1.0' encoding='UTF-8' standalone='yes'?>
<Relationships xmlns="http://schemas.openxmlformats.org/package/2006/relationships"><Relationship Id="rId1" Type="http://schemas.openxmlformats.org/officeDocument/2006/relationships/package" Target="../embeddings/Microsoft_Excel_Worksheet1024.xlsx"/></Relationships>
</file>

<file path=ppt/charts/_rels/chart1026.xml.rels><?xml version='1.0' encoding='UTF-8' standalone='yes'?>
<Relationships xmlns="http://schemas.openxmlformats.org/package/2006/relationships"><Relationship Id="rId1" Type="http://schemas.openxmlformats.org/officeDocument/2006/relationships/package" Target="../embeddings/Microsoft_Excel_Worksheet1025.xlsx"/></Relationships>
</file>

<file path=ppt/charts/_rels/chart1027.xml.rels><?xml version='1.0' encoding='UTF-8' standalone='yes'?>
<Relationships xmlns="http://schemas.openxmlformats.org/package/2006/relationships"><Relationship Id="rId1" Type="http://schemas.openxmlformats.org/officeDocument/2006/relationships/package" Target="../embeddings/Microsoft_Excel_Worksheet1026.xlsx"/></Relationships>
</file>

<file path=ppt/charts/_rels/chart1028.xml.rels><?xml version='1.0' encoding='UTF-8' standalone='yes'?>
<Relationships xmlns="http://schemas.openxmlformats.org/package/2006/relationships"><Relationship Id="rId1" Type="http://schemas.openxmlformats.org/officeDocument/2006/relationships/package" Target="../embeddings/Microsoft_Excel_Worksheet1027.xlsx"/></Relationships>
</file>

<file path=ppt/charts/_rels/chart1029.xml.rels><?xml version='1.0' encoding='UTF-8' standalone='yes'?>
<Relationships xmlns="http://schemas.openxmlformats.org/package/2006/relationships"><Relationship Id="rId1" Type="http://schemas.openxmlformats.org/officeDocument/2006/relationships/package" Target="../embeddings/Microsoft_Excel_Worksheet1028.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30.xml.rels><?xml version='1.0' encoding='UTF-8' standalone='yes'?>
<Relationships xmlns="http://schemas.openxmlformats.org/package/2006/relationships"><Relationship Id="rId1" Type="http://schemas.openxmlformats.org/officeDocument/2006/relationships/package" Target="../embeddings/Microsoft_Excel_Worksheet1029.xlsx"/></Relationships>
</file>

<file path=ppt/charts/_rels/chart1031.xml.rels><?xml version='1.0' encoding='UTF-8' standalone='yes'?>
<Relationships xmlns="http://schemas.openxmlformats.org/package/2006/relationships"><Relationship Id="rId1" Type="http://schemas.openxmlformats.org/officeDocument/2006/relationships/package" Target="../embeddings/Microsoft_Excel_Worksheet1030.xlsx"/></Relationships>
</file>

<file path=ppt/charts/_rels/chart1032.xml.rels><?xml version='1.0' encoding='UTF-8' standalone='yes'?>
<Relationships xmlns="http://schemas.openxmlformats.org/package/2006/relationships"><Relationship Id="rId1" Type="http://schemas.openxmlformats.org/officeDocument/2006/relationships/package" Target="../embeddings/Microsoft_Excel_Worksheet1031.xlsx"/></Relationships>
</file>

<file path=ppt/charts/_rels/chart1033.xml.rels><?xml version='1.0' encoding='UTF-8' standalone='yes'?>
<Relationships xmlns="http://schemas.openxmlformats.org/package/2006/relationships"><Relationship Id="rId1" Type="http://schemas.openxmlformats.org/officeDocument/2006/relationships/package" Target="../embeddings/Microsoft_Excel_Worksheet1032.xlsx"/></Relationships>
</file>

<file path=ppt/charts/_rels/chart1034.xml.rels><?xml version='1.0' encoding='UTF-8' standalone='yes'?>
<Relationships xmlns="http://schemas.openxmlformats.org/package/2006/relationships"><Relationship Id="rId1" Type="http://schemas.openxmlformats.org/officeDocument/2006/relationships/package" Target="../embeddings/Microsoft_Excel_Worksheet1033.xlsx"/></Relationships>
</file>

<file path=ppt/charts/_rels/chart1035.xml.rels><?xml version='1.0' encoding='UTF-8' standalone='yes'?>
<Relationships xmlns="http://schemas.openxmlformats.org/package/2006/relationships"><Relationship Id="rId1" Type="http://schemas.openxmlformats.org/officeDocument/2006/relationships/package" Target="../embeddings/Microsoft_Excel_Worksheet1034.xlsx"/></Relationships>
</file>

<file path=ppt/charts/_rels/chart1036.xml.rels><?xml version='1.0' encoding='UTF-8' standalone='yes'?>
<Relationships xmlns="http://schemas.openxmlformats.org/package/2006/relationships"><Relationship Id="rId1" Type="http://schemas.openxmlformats.org/officeDocument/2006/relationships/package" Target="../embeddings/Microsoft_Excel_Worksheet1035.xlsx"/></Relationships>
</file>

<file path=ppt/charts/_rels/chart1037.xml.rels><?xml version='1.0' encoding='UTF-8' standalone='yes'?>
<Relationships xmlns="http://schemas.openxmlformats.org/package/2006/relationships"><Relationship Id="rId1" Type="http://schemas.openxmlformats.org/officeDocument/2006/relationships/package" Target="../embeddings/Microsoft_Excel_Worksheet1036.xlsx"/></Relationships>
</file>

<file path=ppt/charts/_rels/chart1038.xml.rels><?xml version='1.0' encoding='UTF-8' standalone='yes'?>
<Relationships xmlns="http://schemas.openxmlformats.org/package/2006/relationships"><Relationship Id="rId1" Type="http://schemas.openxmlformats.org/officeDocument/2006/relationships/package" Target="../embeddings/Microsoft_Excel_Worksheet1037.xlsx"/></Relationships>
</file>

<file path=ppt/charts/_rels/chart1039.xml.rels><?xml version='1.0' encoding='UTF-8' standalone='yes'?>
<Relationships xmlns="http://schemas.openxmlformats.org/package/2006/relationships"><Relationship Id="rId1" Type="http://schemas.openxmlformats.org/officeDocument/2006/relationships/package" Target="../embeddings/Microsoft_Excel_Worksheet1038.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40.xml.rels><?xml version='1.0' encoding='UTF-8' standalone='yes'?>
<Relationships xmlns="http://schemas.openxmlformats.org/package/2006/relationships"><Relationship Id="rId1" Type="http://schemas.openxmlformats.org/officeDocument/2006/relationships/package" Target="../embeddings/Microsoft_Excel_Worksheet1039.xlsx"/></Relationships>
</file>

<file path=ppt/charts/_rels/chart1041.xml.rels><?xml version='1.0' encoding='UTF-8' standalone='yes'?>
<Relationships xmlns="http://schemas.openxmlformats.org/package/2006/relationships"><Relationship Id="rId1" Type="http://schemas.openxmlformats.org/officeDocument/2006/relationships/package" Target="../embeddings/Microsoft_Excel_Worksheet1040.xlsx"/></Relationships>
</file>

<file path=ppt/charts/_rels/chart1042.xml.rels><?xml version='1.0' encoding='UTF-8' standalone='yes'?>
<Relationships xmlns="http://schemas.openxmlformats.org/package/2006/relationships"><Relationship Id="rId1" Type="http://schemas.openxmlformats.org/officeDocument/2006/relationships/package" Target="../embeddings/Microsoft_Excel_Worksheet1041.xlsx"/></Relationships>
</file>

<file path=ppt/charts/_rels/chart1043.xml.rels><?xml version='1.0' encoding='UTF-8' standalone='yes'?>
<Relationships xmlns="http://schemas.openxmlformats.org/package/2006/relationships"><Relationship Id="rId1" Type="http://schemas.openxmlformats.org/officeDocument/2006/relationships/package" Target="../embeddings/Microsoft_Excel_Worksheet1042.xlsx"/></Relationships>
</file>

<file path=ppt/charts/_rels/chart1044.xml.rels><?xml version='1.0' encoding='UTF-8' standalone='yes'?>
<Relationships xmlns="http://schemas.openxmlformats.org/package/2006/relationships"><Relationship Id="rId1" Type="http://schemas.openxmlformats.org/officeDocument/2006/relationships/package" Target="../embeddings/Microsoft_Excel_Worksheet1043.xlsx"/></Relationships>
</file>

<file path=ppt/charts/_rels/chart1045.xml.rels><?xml version='1.0' encoding='UTF-8' standalone='yes'?>
<Relationships xmlns="http://schemas.openxmlformats.org/package/2006/relationships"><Relationship Id="rId1" Type="http://schemas.openxmlformats.org/officeDocument/2006/relationships/package" Target="../embeddings/Microsoft_Excel_Worksheet1044.xlsx"/></Relationships>
</file>

<file path=ppt/charts/_rels/chart1046.xml.rels><?xml version='1.0' encoding='UTF-8' standalone='yes'?>
<Relationships xmlns="http://schemas.openxmlformats.org/package/2006/relationships"><Relationship Id="rId1" Type="http://schemas.openxmlformats.org/officeDocument/2006/relationships/package" Target="../embeddings/Microsoft_Excel_Worksheet1045.xlsx"/></Relationships>
</file>

<file path=ppt/charts/_rels/chart1047.xml.rels><?xml version='1.0' encoding='UTF-8' standalone='yes'?>
<Relationships xmlns="http://schemas.openxmlformats.org/package/2006/relationships"><Relationship Id="rId1" Type="http://schemas.openxmlformats.org/officeDocument/2006/relationships/package" Target="../embeddings/Microsoft_Excel_Worksheet1046.xlsx"/></Relationships>
</file>

<file path=ppt/charts/_rels/chart1048.xml.rels><?xml version='1.0' encoding='UTF-8' standalone='yes'?>
<Relationships xmlns="http://schemas.openxmlformats.org/package/2006/relationships"><Relationship Id="rId1" Type="http://schemas.openxmlformats.org/officeDocument/2006/relationships/package" Target="../embeddings/Microsoft_Excel_Worksheet1047.xlsx"/></Relationships>
</file>

<file path=ppt/charts/_rels/chart1049.xml.rels><?xml version='1.0' encoding='UTF-8' standalone='yes'?>
<Relationships xmlns="http://schemas.openxmlformats.org/package/2006/relationships"><Relationship Id="rId1" Type="http://schemas.openxmlformats.org/officeDocument/2006/relationships/package" Target="../embeddings/Microsoft_Excel_Worksheet1048.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50.xml.rels><?xml version='1.0' encoding='UTF-8' standalone='yes'?>
<Relationships xmlns="http://schemas.openxmlformats.org/package/2006/relationships"><Relationship Id="rId1" Type="http://schemas.openxmlformats.org/officeDocument/2006/relationships/package" Target="../embeddings/Microsoft_Excel_Worksheet1049.xlsx"/></Relationships>
</file>

<file path=ppt/charts/_rels/chart1051.xml.rels><?xml version='1.0' encoding='UTF-8' standalone='yes'?>
<Relationships xmlns="http://schemas.openxmlformats.org/package/2006/relationships"><Relationship Id="rId1" Type="http://schemas.openxmlformats.org/officeDocument/2006/relationships/package" Target="../embeddings/Microsoft_Excel_Worksheet1050.xlsx"/></Relationships>
</file>

<file path=ppt/charts/_rels/chart1052.xml.rels><?xml version='1.0' encoding='UTF-8' standalone='yes'?>
<Relationships xmlns="http://schemas.openxmlformats.org/package/2006/relationships"><Relationship Id="rId1" Type="http://schemas.openxmlformats.org/officeDocument/2006/relationships/package" Target="../embeddings/Microsoft_Excel_Worksheet1051.xlsx"/></Relationships>
</file>

<file path=ppt/charts/_rels/chart1053.xml.rels><?xml version='1.0' encoding='UTF-8' standalone='yes'?>
<Relationships xmlns="http://schemas.openxmlformats.org/package/2006/relationships"><Relationship Id="rId1" Type="http://schemas.openxmlformats.org/officeDocument/2006/relationships/package" Target="../embeddings/Microsoft_Excel_Worksheet1052.xlsx"/></Relationships>
</file>

<file path=ppt/charts/_rels/chart1054.xml.rels><?xml version='1.0' encoding='UTF-8' standalone='yes'?>
<Relationships xmlns="http://schemas.openxmlformats.org/package/2006/relationships"><Relationship Id="rId1" Type="http://schemas.openxmlformats.org/officeDocument/2006/relationships/package" Target="../embeddings/Microsoft_Excel_Worksheet1053.xlsx"/></Relationships>
</file>

<file path=ppt/charts/_rels/chart1055.xml.rels><?xml version='1.0' encoding='UTF-8' standalone='yes'?>
<Relationships xmlns="http://schemas.openxmlformats.org/package/2006/relationships"><Relationship Id="rId1" Type="http://schemas.openxmlformats.org/officeDocument/2006/relationships/package" Target="../embeddings/Microsoft_Excel_Worksheet1054.xlsx"/></Relationships>
</file>

<file path=ppt/charts/_rels/chart1056.xml.rels><?xml version='1.0' encoding='UTF-8' standalone='yes'?>
<Relationships xmlns="http://schemas.openxmlformats.org/package/2006/relationships"><Relationship Id="rId1" Type="http://schemas.openxmlformats.org/officeDocument/2006/relationships/package" Target="../embeddings/Microsoft_Excel_Worksheet1055.xlsx"/></Relationships>
</file>

<file path=ppt/charts/_rels/chart1057.xml.rels><?xml version='1.0' encoding='UTF-8' standalone='yes'?>
<Relationships xmlns="http://schemas.openxmlformats.org/package/2006/relationships"><Relationship Id="rId1" Type="http://schemas.openxmlformats.org/officeDocument/2006/relationships/package" Target="../embeddings/Microsoft_Excel_Worksheet1056.xlsx"/></Relationships>
</file>

<file path=ppt/charts/_rels/chart1058.xml.rels><?xml version='1.0' encoding='UTF-8' standalone='yes'?>
<Relationships xmlns="http://schemas.openxmlformats.org/package/2006/relationships"><Relationship Id="rId1" Type="http://schemas.openxmlformats.org/officeDocument/2006/relationships/package" Target="../embeddings/Microsoft_Excel_Worksheet1057.xlsx"/></Relationships>
</file>

<file path=ppt/charts/_rels/chart1059.xml.rels><?xml version='1.0' encoding='UTF-8' standalone='yes'?>
<Relationships xmlns="http://schemas.openxmlformats.org/package/2006/relationships"><Relationship Id="rId1" Type="http://schemas.openxmlformats.org/officeDocument/2006/relationships/package" Target="../embeddings/Microsoft_Excel_Worksheet1058.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60.xml.rels><?xml version='1.0' encoding='UTF-8' standalone='yes'?>
<Relationships xmlns="http://schemas.openxmlformats.org/package/2006/relationships"><Relationship Id="rId1" Type="http://schemas.openxmlformats.org/officeDocument/2006/relationships/package" Target="../embeddings/Microsoft_Excel_Worksheet1059.xlsx"/></Relationships>
</file>

<file path=ppt/charts/_rels/chart1061.xml.rels><?xml version='1.0' encoding='UTF-8' standalone='yes'?>
<Relationships xmlns="http://schemas.openxmlformats.org/package/2006/relationships"><Relationship Id="rId1" Type="http://schemas.openxmlformats.org/officeDocument/2006/relationships/package" Target="../embeddings/Microsoft_Excel_Worksheet1060.xlsx"/></Relationships>
</file>

<file path=ppt/charts/_rels/chart1062.xml.rels><?xml version='1.0' encoding='UTF-8' standalone='yes'?>
<Relationships xmlns="http://schemas.openxmlformats.org/package/2006/relationships"><Relationship Id="rId1" Type="http://schemas.openxmlformats.org/officeDocument/2006/relationships/package" Target="../embeddings/Microsoft_Excel_Worksheet1061.xlsx"/></Relationships>
</file>

<file path=ppt/charts/_rels/chart1063.xml.rels><?xml version='1.0' encoding='UTF-8' standalone='yes'?>
<Relationships xmlns="http://schemas.openxmlformats.org/package/2006/relationships"><Relationship Id="rId1" Type="http://schemas.openxmlformats.org/officeDocument/2006/relationships/package" Target="../embeddings/Microsoft_Excel_Worksheet1062.xlsx"/></Relationships>
</file>

<file path=ppt/charts/_rels/chart1064.xml.rels><?xml version='1.0' encoding='UTF-8' standalone='yes'?>
<Relationships xmlns="http://schemas.openxmlformats.org/package/2006/relationships"><Relationship Id="rId1" Type="http://schemas.openxmlformats.org/officeDocument/2006/relationships/package" Target="../embeddings/Microsoft_Excel_Worksheet1063.xlsx"/></Relationships>
</file>

<file path=ppt/charts/_rels/chart1065.xml.rels><?xml version='1.0' encoding='UTF-8' standalone='yes'?>
<Relationships xmlns="http://schemas.openxmlformats.org/package/2006/relationships"><Relationship Id="rId1" Type="http://schemas.openxmlformats.org/officeDocument/2006/relationships/package" Target="../embeddings/Microsoft_Excel_Worksheet1064.xlsx"/></Relationships>
</file>

<file path=ppt/charts/_rels/chart1066.xml.rels><?xml version='1.0' encoding='UTF-8' standalone='yes'?>
<Relationships xmlns="http://schemas.openxmlformats.org/package/2006/relationships"><Relationship Id="rId1" Type="http://schemas.openxmlformats.org/officeDocument/2006/relationships/package" Target="../embeddings/Microsoft_Excel_Worksheet1065.xlsx"/></Relationships>
</file>

<file path=ppt/charts/_rels/chart1067.xml.rels><?xml version='1.0' encoding='UTF-8' standalone='yes'?>
<Relationships xmlns="http://schemas.openxmlformats.org/package/2006/relationships"><Relationship Id="rId1" Type="http://schemas.openxmlformats.org/officeDocument/2006/relationships/package" Target="../embeddings/Microsoft_Excel_Worksheet1066.xlsx"/></Relationships>
</file>

<file path=ppt/charts/_rels/chart1068.xml.rels><?xml version='1.0' encoding='UTF-8' standalone='yes'?>
<Relationships xmlns="http://schemas.openxmlformats.org/package/2006/relationships"><Relationship Id="rId1" Type="http://schemas.openxmlformats.org/officeDocument/2006/relationships/package" Target="../embeddings/Microsoft_Excel_Worksheet1067.xlsx"/></Relationships>
</file>

<file path=ppt/charts/_rels/chart1069.xml.rels><?xml version='1.0' encoding='UTF-8' standalone='yes'?>
<Relationships xmlns="http://schemas.openxmlformats.org/package/2006/relationships"><Relationship Id="rId1" Type="http://schemas.openxmlformats.org/officeDocument/2006/relationships/package" Target="../embeddings/Microsoft_Excel_Worksheet1068.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70.xml.rels><?xml version='1.0' encoding='UTF-8' standalone='yes'?>
<Relationships xmlns="http://schemas.openxmlformats.org/package/2006/relationships"><Relationship Id="rId1" Type="http://schemas.openxmlformats.org/officeDocument/2006/relationships/package" Target="../embeddings/Microsoft_Excel_Worksheet1069.xlsx"/></Relationships>
</file>

<file path=ppt/charts/_rels/chart1071.xml.rels><?xml version='1.0' encoding='UTF-8' standalone='yes'?>
<Relationships xmlns="http://schemas.openxmlformats.org/package/2006/relationships"><Relationship Id="rId1" Type="http://schemas.openxmlformats.org/officeDocument/2006/relationships/package" Target="../embeddings/Microsoft_Excel_Worksheet1070.xlsx"/></Relationships>
</file>

<file path=ppt/charts/_rels/chart1072.xml.rels><?xml version='1.0' encoding='UTF-8' standalone='yes'?>
<Relationships xmlns="http://schemas.openxmlformats.org/package/2006/relationships"><Relationship Id="rId1" Type="http://schemas.openxmlformats.org/officeDocument/2006/relationships/package" Target="../embeddings/Microsoft_Excel_Worksheet1071.xlsx"/></Relationships>
</file>

<file path=ppt/charts/_rels/chart1073.xml.rels><?xml version='1.0' encoding='UTF-8' standalone='yes'?>
<Relationships xmlns="http://schemas.openxmlformats.org/package/2006/relationships"><Relationship Id="rId1" Type="http://schemas.openxmlformats.org/officeDocument/2006/relationships/package" Target="../embeddings/Microsoft_Excel_Worksheet1072.xlsx"/></Relationships>
</file>

<file path=ppt/charts/_rels/chart1074.xml.rels><?xml version='1.0' encoding='UTF-8' standalone='yes'?>
<Relationships xmlns="http://schemas.openxmlformats.org/package/2006/relationships"><Relationship Id="rId1" Type="http://schemas.openxmlformats.org/officeDocument/2006/relationships/package" Target="../embeddings/Microsoft_Excel_Worksheet1073.xlsx"/></Relationships>
</file>

<file path=ppt/charts/_rels/chart1075.xml.rels><?xml version='1.0' encoding='UTF-8' standalone='yes'?>
<Relationships xmlns="http://schemas.openxmlformats.org/package/2006/relationships"><Relationship Id="rId1" Type="http://schemas.openxmlformats.org/officeDocument/2006/relationships/package" Target="../embeddings/Microsoft_Excel_Worksheet1074.xlsx"/></Relationships>
</file>

<file path=ppt/charts/_rels/chart1076.xml.rels><?xml version='1.0' encoding='UTF-8' standalone='yes'?>
<Relationships xmlns="http://schemas.openxmlformats.org/package/2006/relationships"><Relationship Id="rId1" Type="http://schemas.openxmlformats.org/officeDocument/2006/relationships/package" Target="../embeddings/Microsoft_Excel_Worksheet1075.xlsx"/></Relationships>
</file>

<file path=ppt/charts/_rels/chart1077.xml.rels><?xml version='1.0' encoding='UTF-8' standalone='yes'?>
<Relationships xmlns="http://schemas.openxmlformats.org/package/2006/relationships"><Relationship Id="rId1" Type="http://schemas.openxmlformats.org/officeDocument/2006/relationships/package" Target="../embeddings/Microsoft_Excel_Worksheet1076.xlsx"/></Relationships>
</file>

<file path=ppt/charts/_rels/chart1078.xml.rels><?xml version='1.0' encoding='UTF-8' standalone='yes'?>
<Relationships xmlns="http://schemas.openxmlformats.org/package/2006/relationships"><Relationship Id="rId1" Type="http://schemas.openxmlformats.org/officeDocument/2006/relationships/package" Target="../embeddings/Microsoft_Excel_Worksheet1077.xlsx"/></Relationships>
</file>

<file path=ppt/charts/_rels/chart1079.xml.rels><?xml version='1.0' encoding='UTF-8' standalone='yes'?>
<Relationships xmlns="http://schemas.openxmlformats.org/package/2006/relationships"><Relationship Id="rId1" Type="http://schemas.openxmlformats.org/officeDocument/2006/relationships/package" Target="../embeddings/Microsoft_Excel_Worksheet1078.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80.xml.rels><?xml version='1.0' encoding='UTF-8' standalone='yes'?>
<Relationships xmlns="http://schemas.openxmlformats.org/package/2006/relationships"><Relationship Id="rId1" Type="http://schemas.openxmlformats.org/officeDocument/2006/relationships/package" Target="../embeddings/Microsoft_Excel_Worksheet1079.xlsx"/></Relationships>
</file>

<file path=ppt/charts/_rels/chart1081.xml.rels><?xml version='1.0' encoding='UTF-8' standalone='yes'?>
<Relationships xmlns="http://schemas.openxmlformats.org/package/2006/relationships"><Relationship Id="rId1" Type="http://schemas.openxmlformats.org/officeDocument/2006/relationships/package" Target="../embeddings/Microsoft_Excel_Worksheet1080.xlsx"/></Relationships>
</file>

<file path=ppt/charts/_rels/chart1082.xml.rels><?xml version='1.0' encoding='UTF-8' standalone='yes'?>
<Relationships xmlns="http://schemas.openxmlformats.org/package/2006/relationships"><Relationship Id="rId1" Type="http://schemas.openxmlformats.org/officeDocument/2006/relationships/package" Target="../embeddings/Microsoft_Excel_Worksheet1081.xlsx"/></Relationships>
</file>

<file path=ppt/charts/_rels/chart1083.xml.rels><?xml version='1.0' encoding='UTF-8' standalone='yes'?>
<Relationships xmlns="http://schemas.openxmlformats.org/package/2006/relationships"><Relationship Id="rId1" Type="http://schemas.openxmlformats.org/officeDocument/2006/relationships/package" Target="../embeddings/Microsoft_Excel_Worksheet1082.xlsx"/></Relationships>
</file>

<file path=ppt/charts/_rels/chart1084.xml.rels><?xml version='1.0' encoding='UTF-8' standalone='yes'?>
<Relationships xmlns="http://schemas.openxmlformats.org/package/2006/relationships"><Relationship Id="rId1" Type="http://schemas.openxmlformats.org/officeDocument/2006/relationships/package" Target="../embeddings/Microsoft_Excel_Worksheet1083.xlsx"/></Relationships>
</file>

<file path=ppt/charts/_rels/chart1085.xml.rels><?xml version='1.0' encoding='UTF-8' standalone='yes'?>
<Relationships xmlns="http://schemas.openxmlformats.org/package/2006/relationships"><Relationship Id="rId1" Type="http://schemas.openxmlformats.org/officeDocument/2006/relationships/package" Target="../embeddings/Microsoft_Excel_Worksheet1084.xlsx"/></Relationships>
</file>

<file path=ppt/charts/_rels/chart1086.xml.rels><?xml version='1.0' encoding='UTF-8' standalone='yes'?>
<Relationships xmlns="http://schemas.openxmlformats.org/package/2006/relationships"><Relationship Id="rId1" Type="http://schemas.openxmlformats.org/officeDocument/2006/relationships/package" Target="../embeddings/Microsoft_Excel_Worksheet1085.xlsx"/></Relationships>
</file>

<file path=ppt/charts/_rels/chart1087.xml.rels><?xml version='1.0' encoding='UTF-8' standalone='yes'?>
<Relationships xmlns="http://schemas.openxmlformats.org/package/2006/relationships"><Relationship Id="rId1" Type="http://schemas.openxmlformats.org/officeDocument/2006/relationships/package" Target="../embeddings/Microsoft_Excel_Worksheet1086.xlsx"/></Relationships>
</file>

<file path=ppt/charts/_rels/chart1088.xml.rels><?xml version='1.0' encoding='UTF-8' standalone='yes'?>
<Relationships xmlns="http://schemas.openxmlformats.org/package/2006/relationships"><Relationship Id="rId1" Type="http://schemas.openxmlformats.org/officeDocument/2006/relationships/package" Target="../embeddings/Microsoft_Excel_Worksheet1087.xlsx"/></Relationships>
</file>

<file path=ppt/charts/_rels/chart1089.xml.rels><?xml version='1.0' encoding='UTF-8' standalone='yes'?>
<Relationships xmlns="http://schemas.openxmlformats.org/package/2006/relationships"><Relationship Id="rId1" Type="http://schemas.openxmlformats.org/officeDocument/2006/relationships/package" Target="../embeddings/Microsoft_Excel_Worksheet1088.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090.xml.rels><?xml version='1.0' encoding='UTF-8' standalone='yes'?>
<Relationships xmlns="http://schemas.openxmlformats.org/package/2006/relationships"><Relationship Id="rId1" Type="http://schemas.openxmlformats.org/officeDocument/2006/relationships/package" Target="../embeddings/Microsoft_Excel_Worksheet1089.xlsx"/></Relationships>
</file>

<file path=ppt/charts/_rels/chart1091.xml.rels><?xml version='1.0' encoding='UTF-8' standalone='yes'?>
<Relationships xmlns="http://schemas.openxmlformats.org/package/2006/relationships"><Relationship Id="rId1" Type="http://schemas.openxmlformats.org/officeDocument/2006/relationships/package" Target="../embeddings/Microsoft_Excel_Worksheet1090.xlsx"/></Relationships>
</file>

<file path=ppt/charts/_rels/chart1092.xml.rels><?xml version='1.0' encoding='UTF-8' standalone='yes'?>
<Relationships xmlns="http://schemas.openxmlformats.org/package/2006/relationships"><Relationship Id="rId1" Type="http://schemas.openxmlformats.org/officeDocument/2006/relationships/package" Target="../embeddings/Microsoft_Excel_Worksheet1091.xlsx"/></Relationships>
</file>

<file path=ppt/charts/_rels/chart1093.xml.rels><?xml version='1.0' encoding='UTF-8' standalone='yes'?>
<Relationships xmlns="http://schemas.openxmlformats.org/package/2006/relationships"><Relationship Id="rId1" Type="http://schemas.openxmlformats.org/officeDocument/2006/relationships/package" Target="../embeddings/Microsoft_Excel_Worksheet1092.xlsx"/></Relationships>
</file>

<file path=ppt/charts/_rels/chart1094.xml.rels><?xml version='1.0' encoding='UTF-8' standalone='yes'?>
<Relationships xmlns="http://schemas.openxmlformats.org/package/2006/relationships"><Relationship Id="rId1" Type="http://schemas.openxmlformats.org/officeDocument/2006/relationships/package" Target="../embeddings/Microsoft_Excel_Worksheet1093.xlsx"/></Relationships>
</file>

<file path=ppt/charts/_rels/chart1095.xml.rels><?xml version='1.0' encoding='UTF-8' standalone='yes'?>
<Relationships xmlns="http://schemas.openxmlformats.org/package/2006/relationships"><Relationship Id="rId1" Type="http://schemas.openxmlformats.org/officeDocument/2006/relationships/package" Target="../embeddings/Microsoft_Excel_Worksheet1094.xlsx"/></Relationships>
</file>

<file path=ppt/charts/_rels/chart1096.xml.rels><?xml version='1.0' encoding='UTF-8' standalone='yes'?>
<Relationships xmlns="http://schemas.openxmlformats.org/package/2006/relationships"><Relationship Id="rId1" Type="http://schemas.openxmlformats.org/officeDocument/2006/relationships/package" Target="../embeddings/Microsoft_Excel_Worksheet1095.xlsx"/></Relationships>
</file>

<file path=ppt/charts/_rels/chart1097.xml.rels><?xml version='1.0' encoding='UTF-8' standalone='yes'?>
<Relationships xmlns="http://schemas.openxmlformats.org/package/2006/relationships"><Relationship Id="rId1" Type="http://schemas.openxmlformats.org/officeDocument/2006/relationships/package" Target="../embeddings/Microsoft_Excel_Worksheet1096.xlsx"/></Relationships>
</file>

<file path=ppt/charts/_rels/chart1098.xml.rels><?xml version='1.0' encoding='UTF-8' standalone='yes'?>
<Relationships xmlns="http://schemas.openxmlformats.org/package/2006/relationships"><Relationship Id="rId1" Type="http://schemas.openxmlformats.org/officeDocument/2006/relationships/package" Target="../embeddings/Microsoft_Excel_Worksheet1097.xlsx"/></Relationships>
</file>

<file path=ppt/charts/_rels/chart1099.xml.rels><?xml version='1.0' encoding='UTF-8' standalone='yes'?>
<Relationships xmlns="http://schemas.openxmlformats.org/package/2006/relationships"><Relationship Id="rId1" Type="http://schemas.openxmlformats.org/officeDocument/2006/relationships/package" Target="../embeddings/Microsoft_Excel_Worksheet109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00.xml.rels><?xml version='1.0' encoding='UTF-8' standalone='yes'?>
<Relationships xmlns="http://schemas.openxmlformats.org/package/2006/relationships"><Relationship Id="rId1" Type="http://schemas.openxmlformats.org/officeDocument/2006/relationships/package" Target="../embeddings/Microsoft_Excel_Worksheet1099.xlsx"/></Relationships>
</file>

<file path=ppt/charts/_rels/chart1101.xml.rels><?xml version='1.0' encoding='UTF-8' standalone='yes'?>
<Relationships xmlns="http://schemas.openxmlformats.org/package/2006/relationships"><Relationship Id="rId1" Type="http://schemas.openxmlformats.org/officeDocument/2006/relationships/package" Target="../embeddings/Microsoft_Excel_Worksheet1100.xlsx"/></Relationships>
</file>

<file path=ppt/charts/_rels/chart1102.xml.rels><?xml version='1.0' encoding='UTF-8' standalone='yes'?>
<Relationships xmlns="http://schemas.openxmlformats.org/package/2006/relationships"><Relationship Id="rId1" Type="http://schemas.openxmlformats.org/officeDocument/2006/relationships/package" Target="../embeddings/Microsoft_Excel_Worksheet1101.xlsx"/></Relationships>
</file>

<file path=ppt/charts/_rels/chart1103.xml.rels><?xml version='1.0' encoding='UTF-8' standalone='yes'?>
<Relationships xmlns="http://schemas.openxmlformats.org/package/2006/relationships"><Relationship Id="rId1" Type="http://schemas.openxmlformats.org/officeDocument/2006/relationships/package" Target="../embeddings/Microsoft_Excel_Worksheet1102.xlsx"/></Relationships>
</file>

<file path=ppt/charts/_rels/chart1104.xml.rels><?xml version='1.0' encoding='UTF-8' standalone='yes'?>
<Relationships xmlns="http://schemas.openxmlformats.org/package/2006/relationships"><Relationship Id="rId1" Type="http://schemas.openxmlformats.org/officeDocument/2006/relationships/package" Target="../embeddings/Microsoft_Excel_Worksheet1103.xlsx"/></Relationships>
</file>

<file path=ppt/charts/_rels/chart1105.xml.rels><?xml version='1.0' encoding='UTF-8' standalone='yes'?>
<Relationships xmlns="http://schemas.openxmlformats.org/package/2006/relationships"><Relationship Id="rId1" Type="http://schemas.openxmlformats.org/officeDocument/2006/relationships/package" Target="../embeddings/Microsoft_Excel_Worksheet1104.xlsx"/></Relationships>
</file>

<file path=ppt/charts/_rels/chart1106.xml.rels><?xml version='1.0' encoding='UTF-8' standalone='yes'?>
<Relationships xmlns="http://schemas.openxmlformats.org/package/2006/relationships"><Relationship Id="rId1" Type="http://schemas.openxmlformats.org/officeDocument/2006/relationships/package" Target="../embeddings/Microsoft_Excel_Worksheet1105.xlsx"/></Relationships>
</file>

<file path=ppt/charts/_rels/chart1107.xml.rels><?xml version='1.0' encoding='UTF-8' standalone='yes'?>
<Relationships xmlns="http://schemas.openxmlformats.org/package/2006/relationships"><Relationship Id="rId1" Type="http://schemas.openxmlformats.org/officeDocument/2006/relationships/package" Target="../embeddings/Microsoft_Excel_Worksheet1106.xlsx"/></Relationships>
</file>

<file path=ppt/charts/_rels/chart1108.xml.rels><?xml version='1.0' encoding='UTF-8' standalone='yes'?>
<Relationships xmlns="http://schemas.openxmlformats.org/package/2006/relationships"><Relationship Id="rId1" Type="http://schemas.openxmlformats.org/officeDocument/2006/relationships/package" Target="../embeddings/Microsoft_Excel_Worksheet1107.xlsx"/></Relationships>
</file>

<file path=ppt/charts/_rels/chart1109.xml.rels><?xml version='1.0' encoding='UTF-8' standalone='yes'?>
<Relationships xmlns="http://schemas.openxmlformats.org/package/2006/relationships"><Relationship Id="rId1" Type="http://schemas.openxmlformats.org/officeDocument/2006/relationships/package" Target="../embeddings/Microsoft_Excel_Worksheet1108.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10.xml.rels><?xml version='1.0' encoding='UTF-8' standalone='yes'?>
<Relationships xmlns="http://schemas.openxmlformats.org/package/2006/relationships"><Relationship Id="rId1" Type="http://schemas.openxmlformats.org/officeDocument/2006/relationships/package" Target="../embeddings/Microsoft_Excel_Worksheet1109.xlsx"/></Relationships>
</file>

<file path=ppt/charts/_rels/chart1111.xml.rels><?xml version='1.0' encoding='UTF-8' standalone='yes'?>
<Relationships xmlns="http://schemas.openxmlformats.org/package/2006/relationships"><Relationship Id="rId1" Type="http://schemas.openxmlformats.org/officeDocument/2006/relationships/package" Target="../embeddings/Microsoft_Excel_Worksheet1110.xlsx"/></Relationships>
</file>

<file path=ppt/charts/_rels/chart1112.xml.rels><?xml version='1.0' encoding='UTF-8' standalone='yes'?>
<Relationships xmlns="http://schemas.openxmlformats.org/package/2006/relationships"><Relationship Id="rId1" Type="http://schemas.openxmlformats.org/officeDocument/2006/relationships/package" Target="../embeddings/Microsoft_Excel_Worksheet1111.xlsx"/></Relationships>
</file>

<file path=ppt/charts/_rels/chart1113.xml.rels><?xml version='1.0' encoding='UTF-8' standalone='yes'?>
<Relationships xmlns="http://schemas.openxmlformats.org/package/2006/relationships"><Relationship Id="rId1" Type="http://schemas.openxmlformats.org/officeDocument/2006/relationships/package" Target="../embeddings/Microsoft_Excel_Worksheet1112.xlsx"/></Relationships>
</file>

<file path=ppt/charts/_rels/chart1114.xml.rels><?xml version='1.0' encoding='UTF-8' standalone='yes'?>
<Relationships xmlns="http://schemas.openxmlformats.org/package/2006/relationships"><Relationship Id="rId1" Type="http://schemas.openxmlformats.org/officeDocument/2006/relationships/package" Target="../embeddings/Microsoft_Excel_Worksheet1113.xlsx"/></Relationships>
</file>

<file path=ppt/charts/_rels/chart1115.xml.rels><?xml version='1.0' encoding='UTF-8' standalone='yes'?>
<Relationships xmlns="http://schemas.openxmlformats.org/package/2006/relationships"><Relationship Id="rId1" Type="http://schemas.openxmlformats.org/officeDocument/2006/relationships/package" Target="../embeddings/Microsoft_Excel_Worksheet1114.xlsx"/></Relationships>
</file>

<file path=ppt/charts/_rels/chart1116.xml.rels><?xml version='1.0' encoding='UTF-8' standalone='yes'?>
<Relationships xmlns="http://schemas.openxmlformats.org/package/2006/relationships"><Relationship Id="rId1" Type="http://schemas.openxmlformats.org/officeDocument/2006/relationships/package" Target="../embeddings/Microsoft_Excel_Worksheet1115.xlsx"/></Relationships>
</file>

<file path=ppt/charts/_rels/chart1117.xml.rels><?xml version='1.0' encoding='UTF-8' standalone='yes'?>
<Relationships xmlns="http://schemas.openxmlformats.org/package/2006/relationships"><Relationship Id="rId1" Type="http://schemas.openxmlformats.org/officeDocument/2006/relationships/package" Target="../embeddings/Microsoft_Excel_Worksheet1116.xlsx"/></Relationships>
</file>

<file path=ppt/charts/_rels/chart1118.xml.rels><?xml version='1.0' encoding='UTF-8' standalone='yes'?>
<Relationships xmlns="http://schemas.openxmlformats.org/package/2006/relationships"><Relationship Id="rId1" Type="http://schemas.openxmlformats.org/officeDocument/2006/relationships/package" Target="../embeddings/Microsoft_Excel_Worksheet1117.xlsx"/></Relationships>
</file>

<file path=ppt/charts/_rels/chart1119.xml.rels><?xml version='1.0' encoding='UTF-8' standalone='yes'?>
<Relationships xmlns="http://schemas.openxmlformats.org/package/2006/relationships"><Relationship Id="rId1" Type="http://schemas.openxmlformats.org/officeDocument/2006/relationships/package" Target="../embeddings/Microsoft_Excel_Worksheet1118.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20.xml.rels><?xml version='1.0' encoding='UTF-8' standalone='yes'?>
<Relationships xmlns="http://schemas.openxmlformats.org/package/2006/relationships"><Relationship Id="rId1" Type="http://schemas.openxmlformats.org/officeDocument/2006/relationships/package" Target="../embeddings/Microsoft_Excel_Worksheet1119.xlsx"/></Relationships>
</file>

<file path=ppt/charts/_rels/chart1121.xml.rels><?xml version='1.0' encoding='UTF-8' standalone='yes'?>
<Relationships xmlns="http://schemas.openxmlformats.org/package/2006/relationships"><Relationship Id="rId1" Type="http://schemas.openxmlformats.org/officeDocument/2006/relationships/package" Target="../embeddings/Microsoft_Excel_Worksheet1120.xlsx"/></Relationships>
</file>

<file path=ppt/charts/_rels/chart1122.xml.rels><?xml version='1.0' encoding='UTF-8' standalone='yes'?>
<Relationships xmlns="http://schemas.openxmlformats.org/package/2006/relationships"><Relationship Id="rId1" Type="http://schemas.openxmlformats.org/officeDocument/2006/relationships/package" Target="../embeddings/Microsoft_Excel_Worksheet1121.xlsx"/></Relationships>
</file>

<file path=ppt/charts/_rels/chart1123.xml.rels><?xml version='1.0' encoding='UTF-8' standalone='yes'?>
<Relationships xmlns="http://schemas.openxmlformats.org/package/2006/relationships"><Relationship Id="rId1" Type="http://schemas.openxmlformats.org/officeDocument/2006/relationships/package" Target="../embeddings/Microsoft_Excel_Worksheet1122.xlsx"/></Relationships>
</file>

<file path=ppt/charts/_rels/chart1124.xml.rels><?xml version='1.0' encoding='UTF-8' standalone='yes'?>
<Relationships xmlns="http://schemas.openxmlformats.org/package/2006/relationships"><Relationship Id="rId1" Type="http://schemas.openxmlformats.org/officeDocument/2006/relationships/package" Target="../embeddings/Microsoft_Excel_Worksheet1123.xlsx"/></Relationships>
</file>

<file path=ppt/charts/_rels/chart1125.xml.rels><?xml version='1.0' encoding='UTF-8' standalone='yes'?>
<Relationships xmlns="http://schemas.openxmlformats.org/package/2006/relationships"><Relationship Id="rId1" Type="http://schemas.openxmlformats.org/officeDocument/2006/relationships/package" Target="../embeddings/Microsoft_Excel_Worksheet1124.xlsx"/></Relationships>
</file>

<file path=ppt/charts/_rels/chart1126.xml.rels><?xml version='1.0' encoding='UTF-8' standalone='yes'?>
<Relationships xmlns="http://schemas.openxmlformats.org/package/2006/relationships"><Relationship Id="rId1" Type="http://schemas.openxmlformats.org/officeDocument/2006/relationships/package" Target="../embeddings/Microsoft_Excel_Worksheet1125.xlsx"/></Relationships>
</file>

<file path=ppt/charts/_rels/chart1127.xml.rels><?xml version='1.0' encoding='UTF-8' standalone='yes'?>
<Relationships xmlns="http://schemas.openxmlformats.org/package/2006/relationships"><Relationship Id="rId1" Type="http://schemas.openxmlformats.org/officeDocument/2006/relationships/package" Target="../embeddings/Microsoft_Excel_Worksheet1126.xlsx"/></Relationships>
</file>

<file path=ppt/charts/_rels/chart1128.xml.rels><?xml version='1.0' encoding='UTF-8' standalone='yes'?>
<Relationships xmlns="http://schemas.openxmlformats.org/package/2006/relationships"><Relationship Id="rId1" Type="http://schemas.openxmlformats.org/officeDocument/2006/relationships/package" Target="../embeddings/Microsoft_Excel_Worksheet1127.xlsx"/></Relationships>
</file>

<file path=ppt/charts/_rels/chart1129.xml.rels><?xml version='1.0' encoding='UTF-8' standalone='yes'?>
<Relationships xmlns="http://schemas.openxmlformats.org/package/2006/relationships"><Relationship Id="rId1" Type="http://schemas.openxmlformats.org/officeDocument/2006/relationships/package" Target="../embeddings/Microsoft_Excel_Worksheet1128.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30.xml.rels><?xml version='1.0' encoding='UTF-8' standalone='yes'?>
<Relationships xmlns="http://schemas.openxmlformats.org/package/2006/relationships"><Relationship Id="rId1" Type="http://schemas.openxmlformats.org/officeDocument/2006/relationships/package" Target="../embeddings/Microsoft_Excel_Worksheet1129.xlsx"/></Relationships>
</file>

<file path=ppt/charts/_rels/chart1131.xml.rels><?xml version='1.0' encoding='UTF-8' standalone='yes'?>
<Relationships xmlns="http://schemas.openxmlformats.org/package/2006/relationships"><Relationship Id="rId1" Type="http://schemas.openxmlformats.org/officeDocument/2006/relationships/package" Target="../embeddings/Microsoft_Excel_Worksheet1130.xlsx"/></Relationships>
</file>

<file path=ppt/charts/_rels/chart1132.xml.rels><?xml version='1.0' encoding='UTF-8' standalone='yes'?>
<Relationships xmlns="http://schemas.openxmlformats.org/package/2006/relationships"><Relationship Id="rId1" Type="http://schemas.openxmlformats.org/officeDocument/2006/relationships/package" Target="../embeddings/Microsoft_Excel_Worksheet1131.xlsx"/></Relationships>
</file>

<file path=ppt/charts/_rels/chart1133.xml.rels><?xml version='1.0' encoding='UTF-8' standalone='yes'?>
<Relationships xmlns="http://schemas.openxmlformats.org/package/2006/relationships"><Relationship Id="rId1" Type="http://schemas.openxmlformats.org/officeDocument/2006/relationships/package" Target="../embeddings/Microsoft_Excel_Worksheet1132.xlsx"/></Relationships>
</file>

<file path=ppt/charts/_rels/chart1134.xml.rels><?xml version='1.0' encoding='UTF-8' standalone='yes'?>
<Relationships xmlns="http://schemas.openxmlformats.org/package/2006/relationships"><Relationship Id="rId1" Type="http://schemas.openxmlformats.org/officeDocument/2006/relationships/package" Target="../embeddings/Microsoft_Excel_Worksheet1133.xlsx"/></Relationships>
</file>

<file path=ppt/charts/_rels/chart1135.xml.rels><?xml version='1.0' encoding='UTF-8' standalone='yes'?>
<Relationships xmlns="http://schemas.openxmlformats.org/package/2006/relationships"><Relationship Id="rId1" Type="http://schemas.openxmlformats.org/officeDocument/2006/relationships/package" Target="../embeddings/Microsoft_Excel_Worksheet1134.xlsx"/></Relationships>
</file>

<file path=ppt/charts/_rels/chart1136.xml.rels><?xml version='1.0' encoding='UTF-8' standalone='yes'?>
<Relationships xmlns="http://schemas.openxmlformats.org/package/2006/relationships"><Relationship Id="rId1" Type="http://schemas.openxmlformats.org/officeDocument/2006/relationships/package" Target="../embeddings/Microsoft_Excel_Worksheet1135.xlsx"/></Relationships>
</file>

<file path=ppt/charts/_rels/chart1137.xml.rels><?xml version='1.0' encoding='UTF-8' standalone='yes'?>
<Relationships xmlns="http://schemas.openxmlformats.org/package/2006/relationships"><Relationship Id="rId1" Type="http://schemas.openxmlformats.org/officeDocument/2006/relationships/package" Target="../embeddings/Microsoft_Excel_Worksheet1136.xlsx"/></Relationships>
</file>

<file path=ppt/charts/_rels/chart1138.xml.rels><?xml version='1.0' encoding='UTF-8' standalone='yes'?>
<Relationships xmlns="http://schemas.openxmlformats.org/package/2006/relationships"><Relationship Id="rId1" Type="http://schemas.openxmlformats.org/officeDocument/2006/relationships/package" Target="../embeddings/Microsoft_Excel_Worksheet1137.xlsx"/></Relationships>
</file>

<file path=ppt/charts/_rels/chart1139.xml.rels><?xml version='1.0' encoding='UTF-8' standalone='yes'?>
<Relationships xmlns="http://schemas.openxmlformats.org/package/2006/relationships"><Relationship Id="rId1" Type="http://schemas.openxmlformats.org/officeDocument/2006/relationships/package" Target="../embeddings/Microsoft_Excel_Worksheet1138.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40.xml.rels><?xml version='1.0' encoding='UTF-8' standalone='yes'?>
<Relationships xmlns="http://schemas.openxmlformats.org/package/2006/relationships"><Relationship Id="rId1" Type="http://schemas.openxmlformats.org/officeDocument/2006/relationships/package" Target="../embeddings/Microsoft_Excel_Worksheet1139.xlsx"/></Relationships>
</file>

<file path=ppt/charts/_rels/chart1141.xml.rels><?xml version='1.0' encoding='UTF-8' standalone='yes'?>
<Relationships xmlns="http://schemas.openxmlformats.org/package/2006/relationships"><Relationship Id="rId1" Type="http://schemas.openxmlformats.org/officeDocument/2006/relationships/package" Target="../embeddings/Microsoft_Excel_Worksheet1140.xlsx"/></Relationships>
</file>

<file path=ppt/charts/_rels/chart1142.xml.rels><?xml version='1.0' encoding='UTF-8' standalone='yes'?>
<Relationships xmlns="http://schemas.openxmlformats.org/package/2006/relationships"><Relationship Id="rId1" Type="http://schemas.openxmlformats.org/officeDocument/2006/relationships/package" Target="../embeddings/Microsoft_Excel_Worksheet1141.xlsx"/></Relationships>
</file>

<file path=ppt/charts/_rels/chart1143.xml.rels><?xml version='1.0' encoding='UTF-8' standalone='yes'?>
<Relationships xmlns="http://schemas.openxmlformats.org/package/2006/relationships"><Relationship Id="rId1" Type="http://schemas.openxmlformats.org/officeDocument/2006/relationships/package" Target="../embeddings/Microsoft_Excel_Worksheet1142.xlsx"/></Relationships>
</file>

<file path=ppt/charts/_rels/chart1144.xml.rels><?xml version='1.0' encoding='UTF-8' standalone='yes'?>
<Relationships xmlns="http://schemas.openxmlformats.org/package/2006/relationships"><Relationship Id="rId1" Type="http://schemas.openxmlformats.org/officeDocument/2006/relationships/package" Target="../embeddings/Microsoft_Excel_Worksheet1143.xlsx"/></Relationships>
</file>

<file path=ppt/charts/_rels/chart1145.xml.rels><?xml version='1.0' encoding='UTF-8' standalone='yes'?>
<Relationships xmlns="http://schemas.openxmlformats.org/package/2006/relationships"><Relationship Id="rId1" Type="http://schemas.openxmlformats.org/officeDocument/2006/relationships/package" Target="../embeddings/Microsoft_Excel_Worksheet1144.xlsx"/></Relationships>
</file>

<file path=ppt/charts/_rels/chart1146.xml.rels><?xml version='1.0' encoding='UTF-8' standalone='yes'?>
<Relationships xmlns="http://schemas.openxmlformats.org/package/2006/relationships"><Relationship Id="rId1" Type="http://schemas.openxmlformats.org/officeDocument/2006/relationships/package" Target="../embeddings/Microsoft_Excel_Worksheet1145.xlsx"/></Relationships>
</file>

<file path=ppt/charts/_rels/chart1147.xml.rels><?xml version='1.0' encoding='UTF-8' standalone='yes'?>
<Relationships xmlns="http://schemas.openxmlformats.org/package/2006/relationships"><Relationship Id="rId1" Type="http://schemas.openxmlformats.org/officeDocument/2006/relationships/package" Target="../embeddings/Microsoft_Excel_Worksheet1146.xlsx"/></Relationships>
</file>

<file path=ppt/charts/_rels/chart1148.xml.rels><?xml version='1.0' encoding='UTF-8' standalone='yes'?>
<Relationships xmlns="http://schemas.openxmlformats.org/package/2006/relationships"><Relationship Id="rId1" Type="http://schemas.openxmlformats.org/officeDocument/2006/relationships/package" Target="../embeddings/Microsoft_Excel_Worksheet1147.xlsx"/></Relationships>
</file>

<file path=ppt/charts/_rels/chart1149.xml.rels><?xml version='1.0' encoding='UTF-8' standalone='yes'?>
<Relationships xmlns="http://schemas.openxmlformats.org/package/2006/relationships"><Relationship Id="rId1" Type="http://schemas.openxmlformats.org/officeDocument/2006/relationships/package" Target="../embeddings/Microsoft_Excel_Worksheet1148.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50.xml.rels><?xml version='1.0' encoding='UTF-8' standalone='yes'?>
<Relationships xmlns="http://schemas.openxmlformats.org/package/2006/relationships"><Relationship Id="rId1" Type="http://schemas.openxmlformats.org/officeDocument/2006/relationships/package" Target="../embeddings/Microsoft_Excel_Worksheet1149.xlsx"/></Relationships>
</file>

<file path=ppt/charts/_rels/chart1151.xml.rels><?xml version='1.0' encoding='UTF-8' standalone='yes'?>
<Relationships xmlns="http://schemas.openxmlformats.org/package/2006/relationships"><Relationship Id="rId1" Type="http://schemas.openxmlformats.org/officeDocument/2006/relationships/package" Target="../embeddings/Microsoft_Excel_Worksheet1150.xlsx"/></Relationships>
</file>

<file path=ppt/charts/_rels/chart1152.xml.rels><?xml version='1.0' encoding='UTF-8' standalone='yes'?>
<Relationships xmlns="http://schemas.openxmlformats.org/package/2006/relationships"><Relationship Id="rId1" Type="http://schemas.openxmlformats.org/officeDocument/2006/relationships/package" Target="../embeddings/Microsoft_Excel_Worksheet1151.xlsx"/></Relationships>
</file>

<file path=ppt/charts/_rels/chart1153.xml.rels><?xml version='1.0' encoding='UTF-8' standalone='yes'?>
<Relationships xmlns="http://schemas.openxmlformats.org/package/2006/relationships"><Relationship Id="rId1" Type="http://schemas.openxmlformats.org/officeDocument/2006/relationships/package" Target="../embeddings/Microsoft_Excel_Worksheet1152.xlsx"/></Relationships>
</file>

<file path=ppt/charts/_rels/chart1154.xml.rels><?xml version='1.0' encoding='UTF-8' standalone='yes'?>
<Relationships xmlns="http://schemas.openxmlformats.org/package/2006/relationships"><Relationship Id="rId1" Type="http://schemas.openxmlformats.org/officeDocument/2006/relationships/package" Target="../embeddings/Microsoft_Excel_Worksheet1153.xlsx"/></Relationships>
</file>

<file path=ppt/charts/_rels/chart1155.xml.rels><?xml version='1.0' encoding='UTF-8' standalone='yes'?>
<Relationships xmlns="http://schemas.openxmlformats.org/package/2006/relationships"><Relationship Id="rId1" Type="http://schemas.openxmlformats.org/officeDocument/2006/relationships/package" Target="../embeddings/Microsoft_Excel_Worksheet115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43.xml.rels><?xml version='1.0' encoding='UTF-8' standalone='yes'?>
<Relationships xmlns="http://schemas.openxmlformats.org/package/2006/relationships"><Relationship Id="rId1" Type="http://schemas.openxmlformats.org/officeDocument/2006/relationships/package" Target="../embeddings/Microsoft_Excel_Worksheet742.xlsx"/></Relationships>
</file>

<file path=ppt/charts/_rels/chart744.xml.rels><?xml version='1.0' encoding='UTF-8' standalone='yes'?>
<Relationships xmlns="http://schemas.openxmlformats.org/package/2006/relationships"><Relationship Id="rId1" Type="http://schemas.openxmlformats.org/officeDocument/2006/relationships/package" Target="../embeddings/Microsoft_Excel_Worksheet743.xlsx"/></Relationships>
</file>

<file path=ppt/charts/_rels/chart745.xml.rels><?xml version='1.0' encoding='UTF-8' standalone='yes'?>
<Relationships xmlns="http://schemas.openxmlformats.org/package/2006/relationships"><Relationship Id="rId1" Type="http://schemas.openxmlformats.org/officeDocument/2006/relationships/package" Target="../embeddings/Microsoft_Excel_Worksheet744.xlsx"/></Relationships>
</file>

<file path=ppt/charts/_rels/chart746.xml.rels><?xml version='1.0' encoding='UTF-8' standalone='yes'?>
<Relationships xmlns="http://schemas.openxmlformats.org/package/2006/relationships"><Relationship Id="rId1" Type="http://schemas.openxmlformats.org/officeDocument/2006/relationships/package" Target="../embeddings/Microsoft_Excel_Worksheet745.xlsx"/></Relationships>
</file>

<file path=ppt/charts/_rels/chart747.xml.rels><?xml version='1.0' encoding='UTF-8' standalone='yes'?>
<Relationships xmlns="http://schemas.openxmlformats.org/package/2006/relationships"><Relationship Id="rId1" Type="http://schemas.openxmlformats.org/officeDocument/2006/relationships/package" Target="../embeddings/Microsoft_Excel_Worksheet746.xlsx"/></Relationships>
</file>

<file path=ppt/charts/_rels/chart748.xml.rels><?xml version='1.0' encoding='UTF-8' standalone='yes'?>
<Relationships xmlns="http://schemas.openxmlformats.org/package/2006/relationships"><Relationship Id="rId1" Type="http://schemas.openxmlformats.org/officeDocument/2006/relationships/package" Target="../embeddings/Microsoft_Excel_Worksheet747.xlsx"/></Relationships>
</file>

<file path=ppt/charts/_rels/chart749.xml.rels><?xml version='1.0' encoding='UTF-8' standalone='yes'?>
<Relationships xmlns="http://schemas.openxmlformats.org/package/2006/relationships"><Relationship Id="rId1" Type="http://schemas.openxmlformats.org/officeDocument/2006/relationships/package" Target="../embeddings/Microsoft_Excel_Worksheet748.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0.xml.rels><?xml version='1.0' encoding='UTF-8' standalone='yes'?>
<Relationships xmlns="http://schemas.openxmlformats.org/package/2006/relationships"><Relationship Id="rId1" Type="http://schemas.openxmlformats.org/officeDocument/2006/relationships/package" Target="../embeddings/Microsoft_Excel_Worksheet749.xlsx"/></Relationships>
</file>

<file path=ppt/charts/_rels/chart751.xml.rels><?xml version='1.0' encoding='UTF-8' standalone='yes'?>
<Relationships xmlns="http://schemas.openxmlformats.org/package/2006/relationships"><Relationship Id="rId1" Type="http://schemas.openxmlformats.org/officeDocument/2006/relationships/package" Target="../embeddings/Microsoft_Excel_Worksheet750.xlsx"/></Relationships>
</file>

<file path=ppt/charts/_rels/chart752.xml.rels><?xml version='1.0' encoding='UTF-8' standalone='yes'?>
<Relationships xmlns="http://schemas.openxmlformats.org/package/2006/relationships"><Relationship Id="rId1" Type="http://schemas.openxmlformats.org/officeDocument/2006/relationships/package" Target="../embeddings/Microsoft_Excel_Worksheet751.xlsx"/></Relationships>
</file>

<file path=ppt/charts/_rels/chart753.xml.rels><?xml version='1.0' encoding='UTF-8' standalone='yes'?>
<Relationships xmlns="http://schemas.openxmlformats.org/package/2006/relationships"><Relationship Id="rId1" Type="http://schemas.openxmlformats.org/officeDocument/2006/relationships/package" Target="../embeddings/Microsoft_Excel_Worksheet752.xlsx"/></Relationships>
</file>

<file path=ppt/charts/_rels/chart754.xml.rels><?xml version='1.0' encoding='UTF-8' standalone='yes'?>
<Relationships xmlns="http://schemas.openxmlformats.org/package/2006/relationships"><Relationship Id="rId1" Type="http://schemas.openxmlformats.org/officeDocument/2006/relationships/package" Target="../embeddings/Microsoft_Excel_Worksheet753.xlsx"/></Relationships>
</file>

<file path=ppt/charts/_rels/chart755.xml.rels><?xml version='1.0' encoding='UTF-8' standalone='yes'?>
<Relationships xmlns="http://schemas.openxmlformats.org/package/2006/relationships"><Relationship Id="rId1" Type="http://schemas.openxmlformats.org/officeDocument/2006/relationships/package" Target="../embeddings/Microsoft_Excel_Worksheet754.xlsx"/></Relationships>
</file>

<file path=ppt/charts/_rels/chart756.xml.rels><?xml version='1.0' encoding='UTF-8' standalone='yes'?>
<Relationships xmlns="http://schemas.openxmlformats.org/package/2006/relationships"><Relationship Id="rId1" Type="http://schemas.openxmlformats.org/officeDocument/2006/relationships/package" Target="../embeddings/Microsoft_Excel_Worksheet755.xlsx"/></Relationships>
</file>

<file path=ppt/charts/_rels/chart757.xml.rels><?xml version='1.0' encoding='UTF-8' standalone='yes'?>
<Relationships xmlns="http://schemas.openxmlformats.org/package/2006/relationships"><Relationship Id="rId1" Type="http://schemas.openxmlformats.org/officeDocument/2006/relationships/package" Target="../embeddings/Microsoft_Excel_Worksheet756.xlsx"/></Relationships>
</file>

<file path=ppt/charts/_rels/chart758.xml.rels><?xml version='1.0' encoding='UTF-8' standalone='yes'?>
<Relationships xmlns="http://schemas.openxmlformats.org/package/2006/relationships"><Relationship Id="rId1" Type="http://schemas.openxmlformats.org/officeDocument/2006/relationships/package" Target="../embeddings/Microsoft_Excel_Worksheet757.xlsx"/></Relationships>
</file>

<file path=ppt/charts/_rels/chart759.xml.rels><?xml version='1.0' encoding='UTF-8' standalone='yes'?>
<Relationships xmlns="http://schemas.openxmlformats.org/package/2006/relationships"><Relationship Id="rId1" Type="http://schemas.openxmlformats.org/officeDocument/2006/relationships/package" Target="../embeddings/Microsoft_Excel_Worksheet758.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0.xml.rels><?xml version='1.0' encoding='UTF-8' standalone='yes'?>
<Relationships xmlns="http://schemas.openxmlformats.org/package/2006/relationships"><Relationship Id="rId1" Type="http://schemas.openxmlformats.org/officeDocument/2006/relationships/package" Target="../embeddings/Microsoft_Excel_Worksheet759.xlsx"/></Relationships>
</file>

<file path=ppt/charts/_rels/chart761.xml.rels><?xml version='1.0' encoding='UTF-8' standalone='yes'?>
<Relationships xmlns="http://schemas.openxmlformats.org/package/2006/relationships"><Relationship Id="rId1" Type="http://schemas.openxmlformats.org/officeDocument/2006/relationships/package" Target="../embeddings/Microsoft_Excel_Worksheet760.xlsx"/></Relationships>
</file>

<file path=ppt/charts/_rels/chart762.xml.rels><?xml version='1.0' encoding='UTF-8' standalone='yes'?>
<Relationships xmlns="http://schemas.openxmlformats.org/package/2006/relationships"><Relationship Id="rId1" Type="http://schemas.openxmlformats.org/officeDocument/2006/relationships/package" Target="../embeddings/Microsoft_Excel_Worksheet761.xlsx"/></Relationships>
</file>

<file path=ppt/charts/_rels/chart763.xml.rels><?xml version='1.0' encoding='UTF-8' standalone='yes'?>
<Relationships xmlns="http://schemas.openxmlformats.org/package/2006/relationships"><Relationship Id="rId1" Type="http://schemas.openxmlformats.org/officeDocument/2006/relationships/package" Target="../embeddings/Microsoft_Excel_Worksheet762.xlsx"/></Relationships>
</file>

<file path=ppt/charts/_rels/chart764.xml.rels><?xml version='1.0' encoding='UTF-8' standalone='yes'?>
<Relationships xmlns="http://schemas.openxmlformats.org/package/2006/relationships"><Relationship Id="rId1" Type="http://schemas.openxmlformats.org/officeDocument/2006/relationships/package" Target="../embeddings/Microsoft_Excel_Worksheet763.xlsx"/></Relationships>
</file>

<file path=ppt/charts/_rels/chart765.xml.rels><?xml version='1.0' encoding='UTF-8' standalone='yes'?>
<Relationships xmlns="http://schemas.openxmlformats.org/package/2006/relationships"><Relationship Id="rId1" Type="http://schemas.openxmlformats.org/officeDocument/2006/relationships/package" Target="../embeddings/Microsoft_Excel_Worksheet764.xlsx"/></Relationships>
</file>

<file path=ppt/charts/_rels/chart766.xml.rels><?xml version='1.0' encoding='UTF-8' standalone='yes'?>
<Relationships xmlns="http://schemas.openxmlformats.org/package/2006/relationships"><Relationship Id="rId1" Type="http://schemas.openxmlformats.org/officeDocument/2006/relationships/package" Target="../embeddings/Microsoft_Excel_Worksheet765.xlsx"/></Relationships>
</file>

<file path=ppt/charts/_rels/chart767.xml.rels><?xml version='1.0' encoding='UTF-8' standalone='yes'?>
<Relationships xmlns="http://schemas.openxmlformats.org/package/2006/relationships"><Relationship Id="rId1" Type="http://schemas.openxmlformats.org/officeDocument/2006/relationships/package" Target="../embeddings/Microsoft_Excel_Worksheet766.xlsx"/></Relationships>
</file>

<file path=ppt/charts/_rels/chart768.xml.rels><?xml version='1.0' encoding='UTF-8' standalone='yes'?>
<Relationships xmlns="http://schemas.openxmlformats.org/package/2006/relationships"><Relationship Id="rId1" Type="http://schemas.openxmlformats.org/officeDocument/2006/relationships/package" Target="../embeddings/Microsoft_Excel_Worksheet767.xlsx"/></Relationships>
</file>

<file path=ppt/charts/_rels/chart769.xml.rels><?xml version='1.0' encoding='UTF-8' standalone='yes'?>
<Relationships xmlns="http://schemas.openxmlformats.org/package/2006/relationships"><Relationship Id="rId1" Type="http://schemas.openxmlformats.org/officeDocument/2006/relationships/package" Target="../embeddings/Microsoft_Excel_Worksheet768.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0.xml.rels><?xml version='1.0' encoding='UTF-8' standalone='yes'?>
<Relationships xmlns="http://schemas.openxmlformats.org/package/2006/relationships"><Relationship Id="rId1" Type="http://schemas.openxmlformats.org/officeDocument/2006/relationships/package" Target="../embeddings/Microsoft_Excel_Worksheet769.xlsx"/></Relationships>
</file>

<file path=ppt/charts/_rels/chart771.xml.rels><?xml version='1.0' encoding='UTF-8' standalone='yes'?>
<Relationships xmlns="http://schemas.openxmlformats.org/package/2006/relationships"><Relationship Id="rId1" Type="http://schemas.openxmlformats.org/officeDocument/2006/relationships/package" Target="../embeddings/Microsoft_Excel_Worksheet770.xlsx"/></Relationships>
</file>

<file path=ppt/charts/_rels/chart772.xml.rels><?xml version='1.0' encoding='UTF-8' standalone='yes'?>
<Relationships xmlns="http://schemas.openxmlformats.org/package/2006/relationships"><Relationship Id="rId1" Type="http://schemas.openxmlformats.org/officeDocument/2006/relationships/package" Target="../embeddings/Microsoft_Excel_Worksheet771.xlsx"/></Relationships>
</file>

<file path=ppt/charts/_rels/chart773.xml.rels><?xml version='1.0' encoding='UTF-8' standalone='yes'?>
<Relationships xmlns="http://schemas.openxmlformats.org/package/2006/relationships"><Relationship Id="rId1" Type="http://schemas.openxmlformats.org/officeDocument/2006/relationships/package" Target="../embeddings/Microsoft_Excel_Worksheet772.xlsx"/></Relationships>
</file>

<file path=ppt/charts/_rels/chart774.xml.rels><?xml version='1.0' encoding='UTF-8' standalone='yes'?>
<Relationships xmlns="http://schemas.openxmlformats.org/package/2006/relationships"><Relationship Id="rId1" Type="http://schemas.openxmlformats.org/officeDocument/2006/relationships/package" Target="../embeddings/Microsoft_Excel_Worksheet773.xlsx"/></Relationships>
</file>

<file path=ppt/charts/_rels/chart775.xml.rels><?xml version='1.0' encoding='UTF-8' standalone='yes'?>
<Relationships xmlns="http://schemas.openxmlformats.org/package/2006/relationships"><Relationship Id="rId1" Type="http://schemas.openxmlformats.org/officeDocument/2006/relationships/package" Target="../embeddings/Microsoft_Excel_Worksheet774.xlsx"/></Relationships>
</file>

<file path=ppt/charts/_rels/chart776.xml.rels><?xml version='1.0' encoding='UTF-8' standalone='yes'?>
<Relationships xmlns="http://schemas.openxmlformats.org/package/2006/relationships"><Relationship Id="rId1" Type="http://schemas.openxmlformats.org/officeDocument/2006/relationships/package" Target="../embeddings/Microsoft_Excel_Worksheet775.xlsx"/></Relationships>
</file>

<file path=ppt/charts/_rels/chart777.xml.rels><?xml version='1.0' encoding='UTF-8' standalone='yes'?>
<Relationships xmlns="http://schemas.openxmlformats.org/package/2006/relationships"><Relationship Id="rId1" Type="http://schemas.openxmlformats.org/officeDocument/2006/relationships/package" Target="../embeddings/Microsoft_Excel_Worksheet776.xlsx"/></Relationships>
</file>

<file path=ppt/charts/_rels/chart778.xml.rels><?xml version='1.0' encoding='UTF-8' standalone='yes'?>
<Relationships xmlns="http://schemas.openxmlformats.org/package/2006/relationships"><Relationship Id="rId1" Type="http://schemas.openxmlformats.org/officeDocument/2006/relationships/package" Target="../embeddings/Microsoft_Excel_Worksheet777.xlsx"/></Relationships>
</file>

<file path=ppt/charts/_rels/chart779.xml.rels><?xml version='1.0' encoding='UTF-8' standalone='yes'?>
<Relationships xmlns="http://schemas.openxmlformats.org/package/2006/relationships"><Relationship Id="rId1" Type="http://schemas.openxmlformats.org/officeDocument/2006/relationships/package" Target="../embeddings/Microsoft_Excel_Worksheet778.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0.xml.rels><?xml version='1.0' encoding='UTF-8' standalone='yes'?>
<Relationships xmlns="http://schemas.openxmlformats.org/package/2006/relationships"><Relationship Id="rId1" Type="http://schemas.openxmlformats.org/officeDocument/2006/relationships/package" Target="../embeddings/Microsoft_Excel_Worksheet779.xlsx"/></Relationships>
</file>

<file path=ppt/charts/_rels/chart781.xml.rels><?xml version='1.0' encoding='UTF-8' standalone='yes'?>
<Relationships xmlns="http://schemas.openxmlformats.org/package/2006/relationships"><Relationship Id="rId1" Type="http://schemas.openxmlformats.org/officeDocument/2006/relationships/package" Target="../embeddings/Microsoft_Excel_Worksheet780.xlsx"/></Relationships>
</file>

<file path=ppt/charts/_rels/chart782.xml.rels><?xml version='1.0' encoding='UTF-8' standalone='yes'?>
<Relationships xmlns="http://schemas.openxmlformats.org/package/2006/relationships"><Relationship Id="rId1" Type="http://schemas.openxmlformats.org/officeDocument/2006/relationships/package" Target="../embeddings/Microsoft_Excel_Worksheet781.xlsx"/></Relationships>
</file>

<file path=ppt/charts/_rels/chart783.xml.rels><?xml version='1.0' encoding='UTF-8' standalone='yes'?>
<Relationships xmlns="http://schemas.openxmlformats.org/package/2006/relationships"><Relationship Id="rId1" Type="http://schemas.openxmlformats.org/officeDocument/2006/relationships/package" Target="../embeddings/Microsoft_Excel_Worksheet782.xlsx"/></Relationships>
</file>

<file path=ppt/charts/_rels/chart784.xml.rels><?xml version='1.0' encoding='UTF-8' standalone='yes'?>
<Relationships xmlns="http://schemas.openxmlformats.org/package/2006/relationships"><Relationship Id="rId1" Type="http://schemas.openxmlformats.org/officeDocument/2006/relationships/package" Target="../embeddings/Microsoft_Excel_Worksheet783.xlsx"/></Relationships>
</file>

<file path=ppt/charts/_rels/chart785.xml.rels><?xml version='1.0' encoding='UTF-8' standalone='yes'?>
<Relationships xmlns="http://schemas.openxmlformats.org/package/2006/relationships"><Relationship Id="rId1" Type="http://schemas.openxmlformats.org/officeDocument/2006/relationships/package" Target="../embeddings/Microsoft_Excel_Worksheet784.xlsx"/></Relationships>
</file>

<file path=ppt/charts/_rels/chart786.xml.rels><?xml version='1.0' encoding='UTF-8' standalone='yes'?>
<Relationships xmlns="http://schemas.openxmlformats.org/package/2006/relationships"><Relationship Id="rId1" Type="http://schemas.openxmlformats.org/officeDocument/2006/relationships/package" Target="../embeddings/Microsoft_Excel_Worksheet785.xlsx"/></Relationships>
</file>

<file path=ppt/charts/_rels/chart787.xml.rels><?xml version='1.0' encoding='UTF-8' standalone='yes'?>
<Relationships xmlns="http://schemas.openxmlformats.org/package/2006/relationships"><Relationship Id="rId1" Type="http://schemas.openxmlformats.org/officeDocument/2006/relationships/package" Target="../embeddings/Microsoft_Excel_Worksheet786.xlsx"/></Relationships>
</file>

<file path=ppt/charts/_rels/chart788.xml.rels><?xml version='1.0' encoding='UTF-8' standalone='yes'?>
<Relationships xmlns="http://schemas.openxmlformats.org/package/2006/relationships"><Relationship Id="rId1" Type="http://schemas.openxmlformats.org/officeDocument/2006/relationships/package" Target="../embeddings/Microsoft_Excel_Worksheet787.xlsx"/></Relationships>
</file>

<file path=ppt/charts/_rels/chart789.xml.rels><?xml version='1.0' encoding='UTF-8' standalone='yes'?>
<Relationships xmlns="http://schemas.openxmlformats.org/package/2006/relationships"><Relationship Id="rId1" Type="http://schemas.openxmlformats.org/officeDocument/2006/relationships/package" Target="../embeddings/Microsoft_Excel_Worksheet78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0.xml.rels><?xml version='1.0' encoding='UTF-8' standalone='yes'?>
<Relationships xmlns="http://schemas.openxmlformats.org/package/2006/relationships"><Relationship Id="rId1" Type="http://schemas.openxmlformats.org/officeDocument/2006/relationships/package" Target="../embeddings/Microsoft_Excel_Worksheet789.xlsx"/></Relationships>
</file>

<file path=ppt/charts/_rels/chart791.xml.rels><?xml version='1.0' encoding='UTF-8' standalone='yes'?>
<Relationships xmlns="http://schemas.openxmlformats.org/package/2006/relationships"><Relationship Id="rId1" Type="http://schemas.openxmlformats.org/officeDocument/2006/relationships/package" Target="../embeddings/Microsoft_Excel_Worksheet790.xlsx"/></Relationships>
</file>

<file path=ppt/charts/_rels/chart792.xml.rels><?xml version='1.0' encoding='UTF-8' standalone='yes'?>
<Relationships xmlns="http://schemas.openxmlformats.org/package/2006/relationships"><Relationship Id="rId1" Type="http://schemas.openxmlformats.org/officeDocument/2006/relationships/package" Target="../embeddings/Microsoft_Excel_Worksheet791.xlsx"/></Relationships>
</file>

<file path=ppt/charts/_rels/chart793.xml.rels><?xml version='1.0' encoding='UTF-8' standalone='yes'?>
<Relationships xmlns="http://schemas.openxmlformats.org/package/2006/relationships"><Relationship Id="rId1" Type="http://schemas.openxmlformats.org/officeDocument/2006/relationships/package" Target="../embeddings/Microsoft_Excel_Worksheet792.xlsx"/></Relationships>
</file>

<file path=ppt/charts/_rels/chart794.xml.rels><?xml version='1.0' encoding='UTF-8' standalone='yes'?>
<Relationships xmlns="http://schemas.openxmlformats.org/package/2006/relationships"><Relationship Id="rId1" Type="http://schemas.openxmlformats.org/officeDocument/2006/relationships/package" Target="../embeddings/Microsoft_Excel_Worksheet793.xlsx"/></Relationships>
</file>

<file path=ppt/charts/_rels/chart795.xml.rels><?xml version='1.0' encoding='UTF-8' standalone='yes'?>
<Relationships xmlns="http://schemas.openxmlformats.org/package/2006/relationships"><Relationship Id="rId1" Type="http://schemas.openxmlformats.org/officeDocument/2006/relationships/package" Target="../embeddings/Microsoft_Excel_Worksheet794.xlsx"/></Relationships>
</file>

<file path=ppt/charts/_rels/chart796.xml.rels><?xml version='1.0' encoding='UTF-8' standalone='yes'?>
<Relationships xmlns="http://schemas.openxmlformats.org/package/2006/relationships"><Relationship Id="rId1" Type="http://schemas.openxmlformats.org/officeDocument/2006/relationships/package" Target="../embeddings/Microsoft_Excel_Worksheet795.xlsx"/></Relationships>
</file>

<file path=ppt/charts/_rels/chart797.xml.rels><?xml version='1.0' encoding='UTF-8' standalone='yes'?>
<Relationships xmlns="http://schemas.openxmlformats.org/package/2006/relationships"><Relationship Id="rId1" Type="http://schemas.openxmlformats.org/officeDocument/2006/relationships/package" Target="../embeddings/Microsoft_Excel_Worksheet796.xlsx"/></Relationships>
</file>

<file path=ppt/charts/_rels/chart798.xml.rels><?xml version='1.0' encoding='UTF-8' standalone='yes'?>
<Relationships xmlns="http://schemas.openxmlformats.org/package/2006/relationships"><Relationship Id="rId1" Type="http://schemas.openxmlformats.org/officeDocument/2006/relationships/package" Target="../embeddings/Microsoft_Excel_Worksheet797.xlsx"/></Relationships>
</file>

<file path=ppt/charts/_rels/chart799.xml.rels><?xml version='1.0' encoding='UTF-8' standalone='yes'?>
<Relationships xmlns="http://schemas.openxmlformats.org/package/2006/relationships"><Relationship Id="rId1" Type="http://schemas.openxmlformats.org/officeDocument/2006/relationships/package" Target="../embeddings/Microsoft_Excel_Worksheet79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00.xml.rels><?xml version='1.0' encoding='UTF-8' standalone='yes'?>
<Relationships xmlns="http://schemas.openxmlformats.org/package/2006/relationships"><Relationship Id="rId1" Type="http://schemas.openxmlformats.org/officeDocument/2006/relationships/package" Target="../embeddings/Microsoft_Excel_Worksheet799.xlsx"/></Relationships>
</file>

<file path=ppt/charts/_rels/chart801.xml.rels><?xml version='1.0' encoding='UTF-8' standalone='yes'?>
<Relationships xmlns="http://schemas.openxmlformats.org/package/2006/relationships"><Relationship Id="rId1" Type="http://schemas.openxmlformats.org/officeDocument/2006/relationships/package" Target="../embeddings/Microsoft_Excel_Worksheet800.xlsx"/></Relationships>
</file>

<file path=ppt/charts/_rels/chart802.xml.rels><?xml version='1.0' encoding='UTF-8' standalone='yes'?>
<Relationships xmlns="http://schemas.openxmlformats.org/package/2006/relationships"><Relationship Id="rId1" Type="http://schemas.openxmlformats.org/officeDocument/2006/relationships/package" Target="../embeddings/Microsoft_Excel_Worksheet801.xlsx"/></Relationships>
</file>

<file path=ppt/charts/_rels/chart803.xml.rels><?xml version='1.0' encoding='UTF-8' standalone='yes'?>
<Relationships xmlns="http://schemas.openxmlformats.org/package/2006/relationships"><Relationship Id="rId1" Type="http://schemas.openxmlformats.org/officeDocument/2006/relationships/package" Target="../embeddings/Microsoft_Excel_Worksheet802.xlsx"/></Relationships>
</file>

<file path=ppt/charts/_rels/chart804.xml.rels><?xml version='1.0' encoding='UTF-8' standalone='yes'?>
<Relationships xmlns="http://schemas.openxmlformats.org/package/2006/relationships"><Relationship Id="rId1" Type="http://schemas.openxmlformats.org/officeDocument/2006/relationships/package" Target="../embeddings/Microsoft_Excel_Worksheet803.xlsx"/></Relationships>
</file>

<file path=ppt/charts/_rels/chart805.xml.rels><?xml version='1.0' encoding='UTF-8' standalone='yes'?>
<Relationships xmlns="http://schemas.openxmlformats.org/package/2006/relationships"><Relationship Id="rId1" Type="http://schemas.openxmlformats.org/officeDocument/2006/relationships/package" Target="../embeddings/Microsoft_Excel_Worksheet804.xlsx"/></Relationships>
</file>

<file path=ppt/charts/_rels/chart806.xml.rels><?xml version='1.0' encoding='UTF-8' standalone='yes'?>
<Relationships xmlns="http://schemas.openxmlformats.org/package/2006/relationships"><Relationship Id="rId1" Type="http://schemas.openxmlformats.org/officeDocument/2006/relationships/package" Target="../embeddings/Microsoft_Excel_Worksheet805.xlsx"/></Relationships>
</file>

<file path=ppt/charts/_rels/chart807.xml.rels><?xml version='1.0' encoding='UTF-8' standalone='yes'?>
<Relationships xmlns="http://schemas.openxmlformats.org/package/2006/relationships"><Relationship Id="rId1" Type="http://schemas.openxmlformats.org/officeDocument/2006/relationships/package" Target="../embeddings/Microsoft_Excel_Worksheet806.xlsx"/></Relationships>
</file>

<file path=ppt/charts/_rels/chart808.xml.rels><?xml version='1.0' encoding='UTF-8' standalone='yes'?>
<Relationships xmlns="http://schemas.openxmlformats.org/package/2006/relationships"><Relationship Id="rId1" Type="http://schemas.openxmlformats.org/officeDocument/2006/relationships/package" Target="../embeddings/Microsoft_Excel_Worksheet807.xlsx"/></Relationships>
</file>

<file path=ppt/charts/_rels/chart809.xml.rels><?xml version='1.0' encoding='UTF-8' standalone='yes'?>
<Relationships xmlns="http://schemas.openxmlformats.org/package/2006/relationships"><Relationship Id="rId1" Type="http://schemas.openxmlformats.org/officeDocument/2006/relationships/package" Target="../embeddings/Microsoft_Excel_Worksheet808.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10.xml.rels><?xml version='1.0' encoding='UTF-8' standalone='yes'?>
<Relationships xmlns="http://schemas.openxmlformats.org/package/2006/relationships"><Relationship Id="rId1" Type="http://schemas.openxmlformats.org/officeDocument/2006/relationships/package" Target="../embeddings/Microsoft_Excel_Worksheet809.xlsx"/></Relationships>
</file>

<file path=ppt/charts/_rels/chart811.xml.rels><?xml version='1.0' encoding='UTF-8' standalone='yes'?>
<Relationships xmlns="http://schemas.openxmlformats.org/package/2006/relationships"><Relationship Id="rId1" Type="http://schemas.openxmlformats.org/officeDocument/2006/relationships/package" Target="../embeddings/Microsoft_Excel_Worksheet810.xlsx"/></Relationships>
</file>

<file path=ppt/charts/_rels/chart812.xml.rels><?xml version='1.0' encoding='UTF-8' standalone='yes'?>
<Relationships xmlns="http://schemas.openxmlformats.org/package/2006/relationships"><Relationship Id="rId1" Type="http://schemas.openxmlformats.org/officeDocument/2006/relationships/package" Target="../embeddings/Microsoft_Excel_Worksheet811.xlsx"/></Relationships>
</file>

<file path=ppt/charts/_rels/chart813.xml.rels><?xml version='1.0' encoding='UTF-8' standalone='yes'?>
<Relationships xmlns="http://schemas.openxmlformats.org/package/2006/relationships"><Relationship Id="rId1" Type="http://schemas.openxmlformats.org/officeDocument/2006/relationships/package" Target="../embeddings/Microsoft_Excel_Worksheet812.xlsx"/></Relationships>
</file>

<file path=ppt/charts/_rels/chart814.xml.rels><?xml version='1.0' encoding='UTF-8' standalone='yes'?>
<Relationships xmlns="http://schemas.openxmlformats.org/package/2006/relationships"><Relationship Id="rId1" Type="http://schemas.openxmlformats.org/officeDocument/2006/relationships/package" Target="../embeddings/Microsoft_Excel_Worksheet813.xlsx"/></Relationships>
</file>

<file path=ppt/charts/_rels/chart815.xml.rels><?xml version='1.0' encoding='UTF-8' standalone='yes'?>
<Relationships xmlns="http://schemas.openxmlformats.org/package/2006/relationships"><Relationship Id="rId1" Type="http://schemas.openxmlformats.org/officeDocument/2006/relationships/package" Target="../embeddings/Microsoft_Excel_Worksheet814.xlsx"/></Relationships>
</file>

<file path=ppt/charts/_rels/chart816.xml.rels><?xml version='1.0' encoding='UTF-8' standalone='yes'?>
<Relationships xmlns="http://schemas.openxmlformats.org/package/2006/relationships"><Relationship Id="rId1" Type="http://schemas.openxmlformats.org/officeDocument/2006/relationships/package" Target="../embeddings/Microsoft_Excel_Worksheet815.xlsx"/></Relationships>
</file>

<file path=ppt/charts/_rels/chart817.xml.rels><?xml version='1.0' encoding='UTF-8' standalone='yes'?>
<Relationships xmlns="http://schemas.openxmlformats.org/package/2006/relationships"><Relationship Id="rId1" Type="http://schemas.openxmlformats.org/officeDocument/2006/relationships/package" Target="../embeddings/Microsoft_Excel_Worksheet816.xlsx"/></Relationships>
</file>

<file path=ppt/charts/_rels/chart818.xml.rels><?xml version='1.0' encoding='UTF-8' standalone='yes'?>
<Relationships xmlns="http://schemas.openxmlformats.org/package/2006/relationships"><Relationship Id="rId1" Type="http://schemas.openxmlformats.org/officeDocument/2006/relationships/package" Target="../embeddings/Microsoft_Excel_Worksheet817.xlsx"/></Relationships>
</file>

<file path=ppt/charts/_rels/chart819.xml.rels><?xml version='1.0' encoding='UTF-8' standalone='yes'?>
<Relationships xmlns="http://schemas.openxmlformats.org/package/2006/relationships"><Relationship Id="rId1" Type="http://schemas.openxmlformats.org/officeDocument/2006/relationships/package" Target="../embeddings/Microsoft_Excel_Worksheet818.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20.xml.rels><?xml version='1.0' encoding='UTF-8' standalone='yes'?>
<Relationships xmlns="http://schemas.openxmlformats.org/package/2006/relationships"><Relationship Id="rId1" Type="http://schemas.openxmlformats.org/officeDocument/2006/relationships/package" Target="../embeddings/Microsoft_Excel_Worksheet819.xlsx"/></Relationships>
</file>

<file path=ppt/charts/_rels/chart821.xml.rels><?xml version='1.0' encoding='UTF-8' standalone='yes'?>
<Relationships xmlns="http://schemas.openxmlformats.org/package/2006/relationships"><Relationship Id="rId1" Type="http://schemas.openxmlformats.org/officeDocument/2006/relationships/package" Target="../embeddings/Microsoft_Excel_Worksheet820.xlsx"/></Relationships>
</file>

<file path=ppt/charts/_rels/chart822.xml.rels><?xml version='1.0' encoding='UTF-8' standalone='yes'?>
<Relationships xmlns="http://schemas.openxmlformats.org/package/2006/relationships"><Relationship Id="rId1" Type="http://schemas.openxmlformats.org/officeDocument/2006/relationships/package" Target="../embeddings/Microsoft_Excel_Worksheet821.xlsx"/></Relationships>
</file>

<file path=ppt/charts/_rels/chart823.xml.rels><?xml version='1.0' encoding='UTF-8' standalone='yes'?>
<Relationships xmlns="http://schemas.openxmlformats.org/package/2006/relationships"><Relationship Id="rId1" Type="http://schemas.openxmlformats.org/officeDocument/2006/relationships/package" Target="../embeddings/Microsoft_Excel_Worksheet822.xlsx"/></Relationships>
</file>

<file path=ppt/charts/_rels/chart824.xml.rels><?xml version='1.0' encoding='UTF-8' standalone='yes'?>
<Relationships xmlns="http://schemas.openxmlformats.org/package/2006/relationships"><Relationship Id="rId1" Type="http://schemas.openxmlformats.org/officeDocument/2006/relationships/package" Target="../embeddings/Microsoft_Excel_Worksheet823.xlsx"/></Relationships>
</file>

<file path=ppt/charts/_rels/chart825.xml.rels><?xml version='1.0' encoding='UTF-8' standalone='yes'?>
<Relationships xmlns="http://schemas.openxmlformats.org/package/2006/relationships"><Relationship Id="rId1" Type="http://schemas.openxmlformats.org/officeDocument/2006/relationships/package" Target="../embeddings/Microsoft_Excel_Worksheet824.xlsx"/></Relationships>
</file>

<file path=ppt/charts/_rels/chart826.xml.rels><?xml version='1.0' encoding='UTF-8' standalone='yes'?>
<Relationships xmlns="http://schemas.openxmlformats.org/package/2006/relationships"><Relationship Id="rId1" Type="http://schemas.openxmlformats.org/officeDocument/2006/relationships/package" Target="../embeddings/Microsoft_Excel_Worksheet825.xlsx"/></Relationships>
</file>

<file path=ppt/charts/_rels/chart827.xml.rels><?xml version='1.0' encoding='UTF-8' standalone='yes'?>
<Relationships xmlns="http://schemas.openxmlformats.org/package/2006/relationships"><Relationship Id="rId1" Type="http://schemas.openxmlformats.org/officeDocument/2006/relationships/package" Target="../embeddings/Microsoft_Excel_Worksheet826.xlsx"/></Relationships>
</file>

<file path=ppt/charts/_rels/chart828.xml.rels><?xml version='1.0' encoding='UTF-8' standalone='yes'?>
<Relationships xmlns="http://schemas.openxmlformats.org/package/2006/relationships"><Relationship Id="rId1" Type="http://schemas.openxmlformats.org/officeDocument/2006/relationships/package" Target="../embeddings/Microsoft_Excel_Worksheet827.xlsx"/></Relationships>
</file>

<file path=ppt/charts/_rels/chart829.xml.rels><?xml version='1.0' encoding='UTF-8' standalone='yes'?>
<Relationships xmlns="http://schemas.openxmlformats.org/package/2006/relationships"><Relationship Id="rId1" Type="http://schemas.openxmlformats.org/officeDocument/2006/relationships/package" Target="../embeddings/Microsoft_Excel_Worksheet828.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30.xml.rels><?xml version='1.0' encoding='UTF-8' standalone='yes'?>
<Relationships xmlns="http://schemas.openxmlformats.org/package/2006/relationships"><Relationship Id="rId1" Type="http://schemas.openxmlformats.org/officeDocument/2006/relationships/package" Target="../embeddings/Microsoft_Excel_Worksheet829.xlsx"/></Relationships>
</file>

<file path=ppt/charts/_rels/chart831.xml.rels><?xml version='1.0' encoding='UTF-8' standalone='yes'?>
<Relationships xmlns="http://schemas.openxmlformats.org/package/2006/relationships"><Relationship Id="rId1" Type="http://schemas.openxmlformats.org/officeDocument/2006/relationships/package" Target="../embeddings/Microsoft_Excel_Worksheet830.xlsx"/></Relationships>
</file>

<file path=ppt/charts/_rels/chart832.xml.rels><?xml version='1.0' encoding='UTF-8' standalone='yes'?>
<Relationships xmlns="http://schemas.openxmlformats.org/package/2006/relationships"><Relationship Id="rId1" Type="http://schemas.openxmlformats.org/officeDocument/2006/relationships/package" Target="../embeddings/Microsoft_Excel_Worksheet831.xlsx"/></Relationships>
</file>

<file path=ppt/charts/_rels/chart833.xml.rels><?xml version='1.0' encoding='UTF-8' standalone='yes'?>
<Relationships xmlns="http://schemas.openxmlformats.org/package/2006/relationships"><Relationship Id="rId1" Type="http://schemas.openxmlformats.org/officeDocument/2006/relationships/package" Target="../embeddings/Microsoft_Excel_Worksheet832.xlsx"/></Relationships>
</file>

<file path=ppt/charts/_rels/chart834.xml.rels><?xml version='1.0' encoding='UTF-8' standalone='yes'?>
<Relationships xmlns="http://schemas.openxmlformats.org/package/2006/relationships"><Relationship Id="rId1" Type="http://schemas.openxmlformats.org/officeDocument/2006/relationships/package" Target="../embeddings/Microsoft_Excel_Worksheet833.xlsx"/></Relationships>
</file>

<file path=ppt/charts/_rels/chart835.xml.rels><?xml version='1.0' encoding='UTF-8' standalone='yes'?>
<Relationships xmlns="http://schemas.openxmlformats.org/package/2006/relationships"><Relationship Id="rId1" Type="http://schemas.openxmlformats.org/officeDocument/2006/relationships/package" Target="../embeddings/Microsoft_Excel_Worksheet834.xlsx"/></Relationships>
</file>

<file path=ppt/charts/_rels/chart836.xml.rels><?xml version='1.0' encoding='UTF-8' standalone='yes'?>
<Relationships xmlns="http://schemas.openxmlformats.org/package/2006/relationships"><Relationship Id="rId1" Type="http://schemas.openxmlformats.org/officeDocument/2006/relationships/package" Target="../embeddings/Microsoft_Excel_Worksheet835.xlsx"/></Relationships>
</file>

<file path=ppt/charts/_rels/chart837.xml.rels><?xml version='1.0' encoding='UTF-8' standalone='yes'?>
<Relationships xmlns="http://schemas.openxmlformats.org/package/2006/relationships"><Relationship Id="rId1" Type="http://schemas.openxmlformats.org/officeDocument/2006/relationships/package" Target="../embeddings/Microsoft_Excel_Worksheet836.xlsx"/></Relationships>
</file>

<file path=ppt/charts/_rels/chart838.xml.rels><?xml version='1.0' encoding='UTF-8' standalone='yes'?>
<Relationships xmlns="http://schemas.openxmlformats.org/package/2006/relationships"><Relationship Id="rId1" Type="http://schemas.openxmlformats.org/officeDocument/2006/relationships/package" Target="../embeddings/Microsoft_Excel_Worksheet837.xlsx"/></Relationships>
</file>

<file path=ppt/charts/_rels/chart839.xml.rels><?xml version='1.0' encoding='UTF-8' standalone='yes'?>
<Relationships xmlns="http://schemas.openxmlformats.org/package/2006/relationships"><Relationship Id="rId1" Type="http://schemas.openxmlformats.org/officeDocument/2006/relationships/package" Target="../embeddings/Microsoft_Excel_Worksheet838.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40.xml.rels><?xml version='1.0' encoding='UTF-8' standalone='yes'?>
<Relationships xmlns="http://schemas.openxmlformats.org/package/2006/relationships"><Relationship Id="rId1" Type="http://schemas.openxmlformats.org/officeDocument/2006/relationships/package" Target="../embeddings/Microsoft_Excel_Worksheet839.xlsx"/></Relationships>
</file>

<file path=ppt/charts/_rels/chart841.xml.rels><?xml version='1.0' encoding='UTF-8' standalone='yes'?>
<Relationships xmlns="http://schemas.openxmlformats.org/package/2006/relationships"><Relationship Id="rId1" Type="http://schemas.openxmlformats.org/officeDocument/2006/relationships/package" Target="../embeddings/Microsoft_Excel_Worksheet840.xlsx"/></Relationships>
</file>

<file path=ppt/charts/_rels/chart842.xml.rels><?xml version='1.0' encoding='UTF-8' standalone='yes'?>
<Relationships xmlns="http://schemas.openxmlformats.org/package/2006/relationships"><Relationship Id="rId1" Type="http://schemas.openxmlformats.org/officeDocument/2006/relationships/package" Target="../embeddings/Microsoft_Excel_Worksheet841.xlsx"/></Relationships>
</file>

<file path=ppt/charts/_rels/chart843.xml.rels><?xml version='1.0' encoding='UTF-8' standalone='yes'?>
<Relationships xmlns="http://schemas.openxmlformats.org/package/2006/relationships"><Relationship Id="rId1" Type="http://schemas.openxmlformats.org/officeDocument/2006/relationships/package" Target="../embeddings/Microsoft_Excel_Worksheet842.xlsx"/></Relationships>
</file>

<file path=ppt/charts/_rels/chart844.xml.rels><?xml version='1.0' encoding='UTF-8' standalone='yes'?>
<Relationships xmlns="http://schemas.openxmlformats.org/package/2006/relationships"><Relationship Id="rId1" Type="http://schemas.openxmlformats.org/officeDocument/2006/relationships/package" Target="../embeddings/Microsoft_Excel_Worksheet843.xlsx"/></Relationships>
</file>

<file path=ppt/charts/_rels/chart845.xml.rels><?xml version='1.0' encoding='UTF-8' standalone='yes'?>
<Relationships xmlns="http://schemas.openxmlformats.org/package/2006/relationships"><Relationship Id="rId1" Type="http://schemas.openxmlformats.org/officeDocument/2006/relationships/package" Target="../embeddings/Microsoft_Excel_Worksheet844.xlsx"/></Relationships>
</file>

<file path=ppt/charts/_rels/chart846.xml.rels><?xml version='1.0' encoding='UTF-8' standalone='yes'?>
<Relationships xmlns="http://schemas.openxmlformats.org/package/2006/relationships"><Relationship Id="rId1" Type="http://schemas.openxmlformats.org/officeDocument/2006/relationships/package" Target="../embeddings/Microsoft_Excel_Worksheet845.xlsx"/></Relationships>
</file>

<file path=ppt/charts/_rels/chart847.xml.rels><?xml version='1.0' encoding='UTF-8' standalone='yes'?>
<Relationships xmlns="http://schemas.openxmlformats.org/package/2006/relationships"><Relationship Id="rId1" Type="http://schemas.openxmlformats.org/officeDocument/2006/relationships/package" Target="../embeddings/Microsoft_Excel_Worksheet846.xlsx"/></Relationships>
</file>

<file path=ppt/charts/_rels/chart848.xml.rels><?xml version='1.0' encoding='UTF-8' standalone='yes'?>
<Relationships xmlns="http://schemas.openxmlformats.org/package/2006/relationships"><Relationship Id="rId1" Type="http://schemas.openxmlformats.org/officeDocument/2006/relationships/package" Target="../embeddings/Microsoft_Excel_Worksheet847.xlsx"/></Relationships>
</file>

<file path=ppt/charts/_rels/chart849.xml.rels><?xml version='1.0' encoding='UTF-8' standalone='yes'?>
<Relationships xmlns="http://schemas.openxmlformats.org/package/2006/relationships"><Relationship Id="rId1" Type="http://schemas.openxmlformats.org/officeDocument/2006/relationships/package" Target="../embeddings/Microsoft_Excel_Worksheet848.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50.xml.rels><?xml version='1.0' encoding='UTF-8' standalone='yes'?>
<Relationships xmlns="http://schemas.openxmlformats.org/package/2006/relationships"><Relationship Id="rId1" Type="http://schemas.openxmlformats.org/officeDocument/2006/relationships/package" Target="../embeddings/Microsoft_Excel_Worksheet849.xlsx"/></Relationships>
</file>

<file path=ppt/charts/_rels/chart851.xml.rels><?xml version='1.0' encoding='UTF-8' standalone='yes'?>
<Relationships xmlns="http://schemas.openxmlformats.org/package/2006/relationships"><Relationship Id="rId1" Type="http://schemas.openxmlformats.org/officeDocument/2006/relationships/package" Target="../embeddings/Microsoft_Excel_Worksheet850.xlsx"/></Relationships>
</file>

<file path=ppt/charts/_rels/chart852.xml.rels><?xml version='1.0' encoding='UTF-8' standalone='yes'?>
<Relationships xmlns="http://schemas.openxmlformats.org/package/2006/relationships"><Relationship Id="rId1" Type="http://schemas.openxmlformats.org/officeDocument/2006/relationships/package" Target="../embeddings/Microsoft_Excel_Worksheet851.xlsx"/></Relationships>
</file>

<file path=ppt/charts/_rels/chart853.xml.rels><?xml version='1.0' encoding='UTF-8' standalone='yes'?>
<Relationships xmlns="http://schemas.openxmlformats.org/package/2006/relationships"><Relationship Id="rId1" Type="http://schemas.openxmlformats.org/officeDocument/2006/relationships/package" Target="../embeddings/Microsoft_Excel_Worksheet852.xlsx"/></Relationships>
</file>

<file path=ppt/charts/_rels/chart854.xml.rels><?xml version='1.0' encoding='UTF-8' standalone='yes'?>
<Relationships xmlns="http://schemas.openxmlformats.org/package/2006/relationships"><Relationship Id="rId1" Type="http://schemas.openxmlformats.org/officeDocument/2006/relationships/package" Target="../embeddings/Microsoft_Excel_Worksheet853.xlsx"/></Relationships>
</file>

<file path=ppt/charts/_rels/chart855.xml.rels><?xml version='1.0' encoding='UTF-8' standalone='yes'?>
<Relationships xmlns="http://schemas.openxmlformats.org/package/2006/relationships"><Relationship Id="rId1" Type="http://schemas.openxmlformats.org/officeDocument/2006/relationships/package" Target="../embeddings/Microsoft_Excel_Worksheet854.xlsx"/></Relationships>
</file>

<file path=ppt/charts/_rels/chart856.xml.rels><?xml version='1.0' encoding='UTF-8' standalone='yes'?>
<Relationships xmlns="http://schemas.openxmlformats.org/package/2006/relationships"><Relationship Id="rId1" Type="http://schemas.openxmlformats.org/officeDocument/2006/relationships/package" Target="../embeddings/Microsoft_Excel_Worksheet855.xlsx"/></Relationships>
</file>

<file path=ppt/charts/_rels/chart857.xml.rels><?xml version='1.0' encoding='UTF-8' standalone='yes'?>
<Relationships xmlns="http://schemas.openxmlformats.org/package/2006/relationships"><Relationship Id="rId1" Type="http://schemas.openxmlformats.org/officeDocument/2006/relationships/package" Target="../embeddings/Microsoft_Excel_Worksheet856.xlsx"/></Relationships>
</file>

<file path=ppt/charts/_rels/chart858.xml.rels><?xml version='1.0' encoding='UTF-8' standalone='yes'?>
<Relationships xmlns="http://schemas.openxmlformats.org/package/2006/relationships"><Relationship Id="rId1" Type="http://schemas.openxmlformats.org/officeDocument/2006/relationships/package" Target="../embeddings/Microsoft_Excel_Worksheet857.xlsx"/></Relationships>
</file>

<file path=ppt/charts/_rels/chart859.xml.rels><?xml version='1.0' encoding='UTF-8' standalone='yes'?>
<Relationships xmlns="http://schemas.openxmlformats.org/package/2006/relationships"><Relationship Id="rId1" Type="http://schemas.openxmlformats.org/officeDocument/2006/relationships/package" Target="../embeddings/Microsoft_Excel_Worksheet858.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60.xml.rels><?xml version='1.0' encoding='UTF-8' standalone='yes'?>
<Relationships xmlns="http://schemas.openxmlformats.org/package/2006/relationships"><Relationship Id="rId1" Type="http://schemas.openxmlformats.org/officeDocument/2006/relationships/package" Target="../embeddings/Microsoft_Excel_Worksheet859.xlsx"/></Relationships>
</file>

<file path=ppt/charts/_rels/chart861.xml.rels><?xml version='1.0' encoding='UTF-8' standalone='yes'?>
<Relationships xmlns="http://schemas.openxmlformats.org/package/2006/relationships"><Relationship Id="rId1" Type="http://schemas.openxmlformats.org/officeDocument/2006/relationships/package" Target="../embeddings/Microsoft_Excel_Worksheet860.xlsx"/></Relationships>
</file>

<file path=ppt/charts/_rels/chart862.xml.rels><?xml version='1.0' encoding='UTF-8' standalone='yes'?>
<Relationships xmlns="http://schemas.openxmlformats.org/package/2006/relationships"><Relationship Id="rId1" Type="http://schemas.openxmlformats.org/officeDocument/2006/relationships/package" Target="../embeddings/Microsoft_Excel_Worksheet861.xlsx"/></Relationships>
</file>

<file path=ppt/charts/_rels/chart863.xml.rels><?xml version='1.0' encoding='UTF-8' standalone='yes'?>
<Relationships xmlns="http://schemas.openxmlformats.org/package/2006/relationships"><Relationship Id="rId1" Type="http://schemas.openxmlformats.org/officeDocument/2006/relationships/package" Target="../embeddings/Microsoft_Excel_Worksheet862.xlsx"/></Relationships>
</file>

<file path=ppt/charts/_rels/chart864.xml.rels><?xml version='1.0' encoding='UTF-8' standalone='yes'?>
<Relationships xmlns="http://schemas.openxmlformats.org/package/2006/relationships"><Relationship Id="rId1" Type="http://schemas.openxmlformats.org/officeDocument/2006/relationships/package" Target="../embeddings/Microsoft_Excel_Worksheet863.xlsx"/></Relationships>
</file>

<file path=ppt/charts/_rels/chart865.xml.rels><?xml version='1.0' encoding='UTF-8' standalone='yes'?>
<Relationships xmlns="http://schemas.openxmlformats.org/package/2006/relationships"><Relationship Id="rId1" Type="http://schemas.openxmlformats.org/officeDocument/2006/relationships/package" Target="../embeddings/Microsoft_Excel_Worksheet864.xlsx"/></Relationships>
</file>

<file path=ppt/charts/_rels/chart866.xml.rels><?xml version='1.0' encoding='UTF-8' standalone='yes'?>
<Relationships xmlns="http://schemas.openxmlformats.org/package/2006/relationships"><Relationship Id="rId1" Type="http://schemas.openxmlformats.org/officeDocument/2006/relationships/package" Target="../embeddings/Microsoft_Excel_Worksheet865.xlsx"/></Relationships>
</file>

<file path=ppt/charts/_rels/chart867.xml.rels><?xml version='1.0' encoding='UTF-8' standalone='yes'?>
<Relationships xmlns="http://schemas.openxmlformats.org/package/2006/relationships"><Relationship Id="rId1" Type="http://schemas.openxmlformats.org/officeDocument/2006/relationships/package" Target="../embeddings/Microsoft_Excel_Worksheet866.xlsx"/></Relationships>
</file>

<file path=ppt/charts/_rels/chart868.xml.rels><?xml version='1.0' encoding='UTF-8' standalone='yes'?>
<Relationships xmlns="http://schemas.openxmlformats.org/package/2006/relationships"><Relationship Id="rId1" Type="http://schemas.openxmlformats.org/officeDocument/2006/relationships/package" Target="../embeddings/Microsoft_Excel_Worksheet867.xlsx"/></Relationships>
</file>

<file path=ppt/charts/_rels/chart869.xml.rels><?xml version='1.0' encoding='UTF-8' standalone='yes'?>
<Relationships xmlns="http://schemas.openxmlformats.org/package/2006/relationships"><Relationship Id="rId1" Type="http://schemas.openxmlformats.org/officeDocument/2006/relationships/package" Target="../embeddings/Microsoft_Excel_Worksheet868.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70.xml.rels><?xml version='1.0' encoding='UTF-8' standalone='yes'?>
<Relationships xmlns="http://schemas.openxmlformats.org/package/2006/relationships"><Relationship Id="rId1" Type="http://schemas.openxmlformats.org/officeDocument/2006/relationships/package" Target="../embeddings/Microsoft_Excel_Worksheet869.xlsx"/></Relationships>
</file>

<file path=ppt/charts/_rels/chart871.xml.rels><?xml version='1.0' encoding='UTF-8' standalone='yes'?>
<Relationships xmlns="http://schemas.openxmlformats.org/package/2006/relationships"><Relationship Id="rId1" Type="http://schemas.openxmlformats.org/officeDocument/2006/relationships/package" Target="../embeddings/Microsoft_Excel_Worksheet870.xlsx"/></Relationships>
</file>

<file path=ppt/charts/_rels/chart872.xml.rels><?xml version='1.0' encoding='UTF-8' standalone='yes'?>
<Relationships xmlns="http://schemas.openxmlformats.org/package/2006/relationships"><Relationship Id="rId1" Type="http://schemas.openxmlformats.org/officeDocument/2006/relationships/package" Target="../embeddings/Microsoft_Excel_Worksheet871.xlsx"/></Relationships>
</file>

<file path=ppt/charts/_rels/chart873.xml.rels><?xml version='1.0' encoding='UTF-8' standalone='yes'?>
<Relationships xmlns="http://schemas.openxmlformats.org/package/2006/relationships"><Relationship Id="rId1" Type="http://schemas.openxmlformats.org/officeDocument/2006/relationships/package" Target="../embeddings/Microsoft_Excel_Worksheet872.xlsx"/></Relationships>
</file>

<file path=ppt/charts/_rels/chart874.xml.rels><?xml version='1.0' encoding='UTF-8' standalone='yes'?>
<Relationships xmlns="http://schemas.openxmlformats.org/package/2006/relationships"><Relationship Id="rId1" Type="http://schemas.openxmlformats.org/officeDocument/2006/relationships/package" Target="../embeddings/Microsoft_Excel_Worksheet873.xlsx"/></Relationships>
</file>

<file path=ppt/charts/_rels/chart875.xml.rels><?xml version='1.0' encoding='UTF-8' standalone='yes'?>
<Relationships xmlns="http://schemas.openxmlformats.org/package/2006/relationships"><Relationship Id="rId1" Type="http://schemas.openxmlformats.org/officeDocument/2006/relationships/package" Target="../embeddings/Microsoft_Excel_Worksheet874.xlsx"/></Relationships>
</file>

<file path=ppt/charts/_rels/chart876.xml.rels><?xml version='1.0' encoding='UTF-8' standalone='yes'?>
<Relationships xmlns="http://schemas.openxmlformats.org/package/2006/relationships"><Relationship Id="rId1" Type="http://schemas.openxmlformats.org/officeDocument/2006/relationships/package" Target="../embeddings/Microsoft_Excel_Worksheet875.xlsx"/></Relationships>
</file>

<file path=ppt/charts/_rels/chart877.xml.rels><?xml version='1.0' encoding='UTF-8' standalone='yes'?>
<Relationships xmlns="http://schemas.openxmlformats.org/package/2006/relationships"><Relationship Id="rId1" Type="http://schemas.openxmlformats.org/officeDocument/2006/relationships/package" Target="../embeddings/Microsoft_Excel_Worksheet876.xlsx"/></Relationships>
</file>

<file path=ppt/charts/_rels/chart878.xml.rels><?xml version='1.0' encoding='UTF-8' standalone='yes'?>
<Relationships xmlns="http://schemas.openxmlformats.org/package/2006/relationships"><Relationship Id="rId1" Type="http://schemas.openxmlformats.org/officeDocument/2006/relationships/package" Target="../embeddings/Microsoft_Excel_Worksheet877.xlsx"/></Relationships>
</file>

<file path=ppt/charts/_rels/chart879.xml.rels><?xml version='1.0' encoding='UTF-8' standalone='yes'?>
<Relationships xmlns="http://schemas.openxmlformats.org/package/2006/relationships"><Relationship Id="rId1" Type="http://schemas.openxmlformats.org/officeDocument/2006/relationships/package" Target="../embeddings/Microsoft_Excel_Worksheet878.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80.xml.rels><?xml version='1.0' encoding='UTF-8' standalone='yes'?>
<Relationships xmlns="http://schemas.openxmlformats.org/package/2006/relationships"><Relationship Id="rId1" Type="http://schemas.openxmlformats.org/officeDocument/2006/relationships/package" Target="../embeddings/Microsoft_Excel_Worksheet879.xlsx"/></Relationships>
</file>

<file path=ppt/charts/_rels/chart881.xml.rels><?xml version='1.0' encoding='UTF-8' standalone='yes'?>
<Relationships xmlns="http://schemas.openxmlformats.org/package/2006/relationships"><Relationship Id="rId1" Type="http://schemas.openxmlformats.org/officeDocument/2006/relationships/package" Target="../embeddings/Microsoft_Excel_Worksheet880.xlsx"/></Relationships>
</file>

<file path=ppt/charts/_rels/chart882.xml.rels><?xml version='1.0' encoding='UTF-8' standalone='yes'?>
<Relationships xmlns="http://schemas.openxmlformats.org/package/2006/relationships"><Relationship Id="rId1" Type="http://schemas.openxmlformats.org/officeDocument/2006/relationships/package" Target="../embeddings/Microsoft_Excel_Worksheet881.xlsx"/></Relationships>
</file>

<file path=ppt/charts/_rels/chart883.xml.rels><?xml version='1.0' encoding='UTF-8' standalone='yes'?>
<Relationships xmlns="http://schemas.openxmlformats.org/package/2006/relationships"><Relationship Id="rId1" Type="http://schemas.openxmlformats.org/officeDocument/2006/relationships/package" Target="../embeddings/Microsoft_Excel_Worksheet882.xlsx"/></Relationships>
</file>

<file path=ppt/charts/_rels/chart884.xml.rels><?xml version='1.0' encoding='UTF-8' standalone='yes'?>
<Relationships xmlns="http://schemas.openxmlformats.org/package/2006/relationships"><Relationship Id="rId1" Type="http://schemas.openxmlformats.org/officeDocument/2006/relationships/package" Target="../embeddings/Microsoft_Excel_Worksheet883.xlsx"/></Relationships>
</file>

<file path=ppt/charts/_rels/chart885.xml.rels><?xml version='1.0' encoding='UTF-8' standalone='yes'?>
<Relationships xmlns="http://schemas.openxmlformats.org/package/2006/relationships"><Relationship Id="rId1" Type="http://schemas.openxmlformats.org/officeDocument/2006/relationships/package" Target="../embeddings/Microsoft_Excel_Worksheet884.xlsx"/></Relationships>
</file>

<file path=ppt/charts/_rels/chart886.xml.rels><?xml version='1.0' encoding='UTF-8' standalone='yes'?>
<Relationships xmlns="http://schemas.openxmlformats.org/package/2006/relationships"><Relationship Id="rId1" Type="http://schemas.openxmlformats.org/officeDocument/2006/relationships/package" Target="../embeddings/Microsoft_Excel_Worksheet885.xlsx"/></Relationships>
</file>

<file path=ppt/charts/_rels/chart887.xml.rels><?xml version='1.0' encoding='UTF-8' standalone='yes'?>
<Relationships xmlns="http://schemas.openxmlformats.org/package/2006/relationships"><Relationship Id="rId1" Type="http://schemas.openxmlformats.org/officeDocument/2006/relationships/package" Target="../embeddings/Microsoft_Excel_Worksheet886.xlsx"/></Relationships>
</file>

<file path=ppt/charts/_rels/chart888.xml.rels><?xml version='1.0' encoding='UTF-8' standalone='yes'?>
<Relationships xmlns="http://schemas.openxmlformats.org/package/2006/relationships"><Relationship Id="rId1" Type="http://schemas.openxmlformats.org/officeDocument/2006/relationships/package" Target="../embeddings/Microsoft_Excel_Worksheet887.xlsx"/></Relationships>
</file>

<file path=ppt/charts/_rels/chart889.xml.rels><?xml version='1.0' encoding='UTF-8' standalone='yes'?>
<Relationships xmlns="http://schemas.openxmlformats.org/package/2006/relationships"><Relationship Id="rId1" Type="http://schemas.openxmlformats.org/officeDocument/2006/relationships/package" Target="../embeddings/Microsoft_Excel_Worksheet888.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890.xml.rels><?xml version='1.0' encoding='UTF-8' standalone='yes'?>
<Relationships xmlns="http://schemas.openxmlformats.org/package/2006/relationships"><Relationship Id="rId1" Type="http://schemas.openxmlformats.org/officeDocument/2006/relationships/package" Target="../embeddings/Microsoft_Excel_Worksheet889.xlsx"/></Relationships>
</file>

<file path=ppt/charts/_rels/chart891.xml.rels><?xml version='1.0' encoding='UTF-8' standalone='yes'?>
<Relationships xmlns="http://schemas.openxmlformats.org/package/2006/relationships"><Relationship Id="rId1" Type="http://schemas.openxmlformats.org/officeDocument/2006/relationships/package" Target="../embeddings/Microsoft_Excel_Worksheet890.xlsx"/></Relationships>
</file>

<file path=ppt/charts/_rels/chart892.xml.rels><?xml version='1.0' encoding='UTF-8' standalone='yes'?>
<Relationships xmlns="http://schemas.openxmlformats.org/package/2006/relationships"><Relationship Id="rId1" Type="http://schemas.openxmlformats.org/officeDocument/2006/relationships/package" Target="../embeddings/Microsoft_Excel_Worksheet891.xlsx"/></Relationships>
</file>

<file path=ppt/charts/_rels/chart893.xml.rels><?xml version='1.0' encoding='UTF-8' standalone='yes'?>
<Relationships xmlns="http://schemas.openxmlformats.org/package/2006/relationships"><Relationship Id="rId1" Type="http://schemas.openxmlformats.org/officeDocument/2006/relationships/package" Target="../embeddings/Microsoft_Excel_Worksheet892.xlsx"/></Relationships>
</file>

<file path=ppt/charts/_rels/chart894.xml.rels><?xml version='1.0' encoding='UTF-8' standalone='yes'?>
<Relationships xmlns="http://schemas.openxmlformats.org/package/2006/relationships"><Relationship Id="rId1" Type="http://schemas.openxmlformats.org/officeDocument/2006/relationships/package" Target="../embeddings/Microsoft_Excel_Worksheet893.xlsx"/></Relationships>
</file>

<file path=ppt/charts/_rels/chart895.xml.rels><?xml version='1.0' encoding='UTF-8' standalone='yes'?>
<Relationships xmlns="http://schemas.openxmlformats.org/package/2006/relationships"><Relationship Id="rId1" Type="http://schemas.openxmlformats.org/officeDocument/2006/relationships/package" Target="../embeddings/Microsoft_Excel_Worksheet894.xlsx"/></Relationships>
</file>

<file path=ppt/charts/_rels/chart896.xml.rels><?xml version='1.0' encoding='UTF-8' standalone='yes'?>
<Relationships xmlns="http://schemas.openxmlformats.org/package/2006/relationships"><Relationship Id="rId1" Type="http://schemas.openxmlformats.org/officeDocument/2006/relationships/package" Target="../embeddings/Microsoft_Excel_Worksheet895.xlsx"/></Relationships>
</file>

<file path=ppt/charts/_rels/chart897.xml.rels><?xml version='1.0' encoding='UTF-8' standalone='yes'?>
<Relationships xmlns="http://schemas.openxmlformats.org/package/2006/relationships"><Relationship Id="rId1" Type="http://schemas.openxmlformats.org/officeDocument/2006/relationships/package" Target="../embeddings/Microsoft_Excel_Worksheet896.xlsx"/></Relationships>
</file>

<file path=ppt/charts/_rels/chart898.xml.rels><?xml version='1.0' encoding='UTF-8' standalone='yes'?>
<Relationships xmlns="http://schemas.openxmlformats.org/package/2006/relationships"><Relationship Id="rId1" Type="http://schemas.openxmlformats.org/officeDocument/2006/relationships/package" Target="../embeddings/Microsoft_Excel_Worksheet897.xlsx"/></Relationships>
</file>

<file path=ppt/charts/_rels/chart899.xml.rels><?xml version='1.0' encoding='UTF-8' standalone='yes'?>
<Relationships xmlns="http://schemas.openxmlformats.org/package/2006/relationships"><Relationship Id="rId1" Type="http://schemas.openxmlformats.org/officeDocument/2006/relationships/package" Target="../embeddings/Microsoft_Excel_Worksheet89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00.xml.rels><?xml version='1.0' encoding='UTF-8' standalone='yes'?>
<Relationships xmlns="http://schemas.openxmlformats.org/package/2006/relationships"><Relationship Id="rId1" Type="http://schemas.openxmlformats.org/officeDocument/2006/relationships/package" Target="../embeddings/Microsoft_Excel_Worksheet899.xlsx"/></Relationships>
</file>

<file path=ppt/charts/_rels/chart901.xml.rels><?xml version='1.0' encoding='UTF-8' standalone='yes'?>
<Relationships xmlns="http://schemas.openxmlformats.org/package/2006/relationships"><Relationship Id="rId1" Type="http://schemas.openxmlformats.org/officeDocument/2006/relationships/package" Target="../embeddings/Microsoft_Excel_Worksheet900.xlsx"/></Relationships>
</file>

<file path=ppt/charts/_rels/chart902.xml.rels><?xml version='1.0' encoding='UTF-8' standalone='yes'?>
<Relationships xmlns="http://schemas.openxmlformats.org/package/2006/relationships"><Relationship Id="rId1" Type="http://schemas.openxmlformats.org/officeDocument/2006/relationships/package" Target="../embeddings/Microsoft_Excel_Worksheet901.xlsx"/></Relationships>
</file>

<file path=ppt/charts/_rels/chart903.xml.rels><?xml version='1.0' encoding='UTF-8' standalone='yes'?>
<Relationships xmlns="http://schemas.openxmlformats.org/package/2006/relationships"><Relationship Id="rId1" Type="http://schemas.openxmlformats.org/officeDocument/2006/relationships/package" Target="../embeddings/Microsoft_Excel_Worksheet902.xlsx"/></Relationships>
</file>

<file path=ppt/charts/_rels/chart904.xml.rels><?xml version='1.0' encoding='UTF-8' standalone='yes'?>
<Relationships xmlns="http://schemas.openxmlformats.org/package/2006/relationships"><Relationship Id="rId1" Type="http://schemas.openxmlformats.org/officeDocument/2006/relationships/package" Target="../embeddings/Microsoft_Excel_Worksheet903.xlsx"/></Relationships>
</file>

<file path=ppt/charts/_rels/chart905.xml.rels><?xml version='1.0' encoding='UTF-8' standalone='yes'?>
<Relationships xmlns="http://schemas.openxmlformats.org/package/2006/relationships"><Relationship Id="rId1" Type="http://schemas.openxmlformats.org/officeDocument/2006/relationships/package" Target="../embeddings/Microsoft_Excel_Worksheet904.xlsx"/></Relationships>
</file>

<file path=ppt/charts/_rels/chart906.xml.rels><?xml version='1.0' encoding='UTF-8' standalone='yes'?>
<Relationships xmlns="http://schemas.openxmlformats.org/package/2006/relationships"><Relationship Id="rId1" Type="http://schemas.openxmlformats.org/officeDocument/2006/relationships/package" Target="../embeddings/Microsoft_Excel_Worksheet905.xlsx"/></Relationships>
</file>

<file path=ppt/charts/_rels/chart907.xml.rels><?xml version='1.0' encoding='UTF-8' standalone='yes'?>
<Relationships xmlns="http://schemas.openxmlformats.org/package/2006/relationships"><Relationship Id="rId1" Type="http://schemas.openxmlformats.org/officeDocument/2006/relationships/package" Target="../embeddings/Microsoft_Excel_Worksheet906.xlsx"/></Relationships>
</file>

<file path=ppt/charts/_rels/chart908.xml.rels><?xml version='1.0' encoding='UTF-8' standalone='yes'?>
<Relationships xmlns="http://schemas.openxmlformats.org/package/2006/relationships"><Relationship Id="rId1" Type="http://schemas.openxmlformats.org/officeDocument/2006/relationships/package" Target="../embeddings/Microsoft_Excel_Worksheet907.xlsx"/></Relationships>
</file>

<file path=ppt/charts/_rels/chart909.xml.rels><?xml version='1.0' encoding='UTF-8' standalone='yes'?>
<Relationships xmlns="http://schemas.openxmlformats.org/package/2006/relationships"><Relationship Id="rId1" Type="http://schemas.openxmlformats.org/officeDocument/2006/relationships/package" Target="../embeddings/Microsoft_Excel_Worksheet908.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10.xml.rels><?xml version='1.0' encoding='UTF-8' standalone='yes'?>
<Relationships xmlns="http://schemas.openxmlformats.org/package/2006/relationships"><Relationship Id="rId1" Type="http://schemas.openxmlformats.org/officeDocument/2006/relationships/package" Target="../embeddings/Microsoft_Excel_Worksheet909.xlsx"/></Relationships>
</file>

<file path=ppt/charts/_rels/chart911.xml.rels><?xml version='1.0' encoding='UTF-8' standalone='yes'?>
<Relationships xmlns="http://schemas.openxmlformats.org/package/2006/relationships"><Relationship Id="rId1" Type="http://schemas.openxmlformats.org/officeDocument/2006/relationships/package" Target="../embeddings/Microsoft_Excel_Worksheet910.xlsx"/></Relationships>
</file>

<file path=ppt/charts/_rels/chart912.xml.rels><?xml version='1.0' encoding='UTF-8' standalone='yes'?>
<Relationships xmlns="http://schemas.openxmlformats.org/package/2006/relationships"><Relationship Id="rId1" Type="http://schemas.openxmlformats.org/officeDocument/2006/relationships/package" Target="../embeddings/Microsoft_Excel_Worksheet911.xlsx"/></Relationships>
</file>

<file path=ppt/charts/_rels/chart913.xml.rels><?xml version='1.0' encoding='UTF-8' standalone='yes'?>
<Relationships xmlns="http://schemas.openxmlformats.org/package/2006/relationships"><Relationship Id="rId1" Type="http://schemas.openxmlformats.org/officeDocument/2006/relationships/package" Target="../embeddings/Microsoft_Excel_Worksheet912.xlsx"/></Relationships>
</file>

<file path=ppt/charts/_rels/chart914.xml.rels><?xml version='1.0' encoding='UTF-8' standalone='yes'?>
<Relationships xmlns="http://schemas.openxmlformats.org/package/2006/relationships"><Relationship Id="rId1" Type="http://schemas.openxmlformats.org/officeDocument/2006/relationships/package" Target="../embeddings/Microsoft_Excel_Worksheet913.xlsx"/></Relationships>
</file>

<file path=ppt/charts/_rels/chart915.xml.rels><?xml version='1.0' encoding='UTF-8' standalone='yes'?>
<Relationships xmlns="http://schemas.openxmlformats.org/package/2006/relationships"><Relationship Id="rId1" Type="http://schemas.openxmlformats.org/officeDocument/2006/relationships/package" Target="../embeddings/Microsoft_Excel_Worksheet914.xlsx"/></Relationships>
</file>

<file path=ppt/charts/_rels/chart916.xml.rels><?xml version='1.0' encoding='UTF-8' standalone='yes'?>
<Relationships xmlns="http://schemas.openxmlformats.org/package/2006/relationships"><Relationship Id="rId1" Type="http://schemas.openxmlformats.org/officeDocument/2006/relationships/package" Target="../embeddings/Microsoft_Excel_Worksheet915.xlsx"/></Relationships>
</file>

<file path=ppt/charts/_rels/chart917.xml.rels><?xml version='1.0' encoding='UTF-8' standalone='yes'?>
<Relationships xmlns="http://schemas.openxmlformats.org/package/2006/relationships"><Relationship Id="rId1" Type="http://schemas.openxmlformats.org/officeDocument/2006/relationships/package" Target="../embeddings/Microsoft_Excel_Worksheet916.xlsx"/></Relationships>
</file>

<file path=ppt/charts/_rels/chart918.xml.rels><?xml version='1.0' encoding='UTF-8' standalone='yes'?>
<Relationships xmlns="http://schemas.openxmlformats.org/package/2006/relationships"><Relationship Id="rId1" Type="http://schemas.openxmlformats.org/officeDocument/2006/relationships/package" Target="../embeddings/Microsoft_Excel_Worksheet917.xlsx"/></Relationships>
</file>

<file path=ppt/charts/_rels/chart919.xml.rels><?xml version='1.0' encoding='UTF-8' standalone='yes'?>
<Relationships xmlns="http://schemas.openxmlformats.org/package/2006/relationships"><Relationship Id="rId1" Type="http://schemas.openxmlformats.org/officeDocument/2006/relationships/package" Target="../embeddings/Microsoft_Excel_Worksheet918.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20.xml.rels><?xml version='1.0' encoding='UTF-8' standalone='yes'?>
<Relationships xmlns="http://schemas.openxmlformats.org/package/2006/relationships"><Relationship Id="rId1" Type="http://schemas.openxmlformats.org/officeDocument/2006/relationships/package" Target="../embeddings/Microsoft_Excel_Worksheet919.xlsx"/></Relationships>
</file>

<file path=ppt/charts/_rels/chart921.xml.rels><?xml version='1.0' encoding='UTF-8' standalone='yes'?>
<Relationships xmlns="http://schemas.openxmlformats.org/package/2006/relationships"><Relationship Id="rId1" Type="http://schemas.openxmlformats.org/officeDocument/2006/relationships/package" Target="../embeddings/Microsoft_Excel_Worksheet920.xlsx"/></Relationships>
</file>

<file path=ppt/charts/_rels/chart922.xml.rels><?xml version='1.0' encoding='UTF-8' standalone='yes'?>
<Relationships xmlns="http://schemas.openxmlformats.org/package/2006/relationships"><Relationship Id="rId1" Type="http://schemas.openxmlformats.org/officeDocument/2006/relationships/package" Target="../embeddings/Microsoft_Excel_Worksheet921.xlsx"/></Relationships>
</file>

<file path=ppt/charts/_rels/chart923.xml.rels><?xml version='1.0' encoding='UTF-8' standalone='yes'?>
<Relationships xmlns="http://schemas.openxmlformats.org/package/2006/relationships"><Relationship Id="rId1" Type="http://schemas.openxmlformats.org/officeDocument/2006/relationships/package" Target="../embeddings/Microsoft_Excel_Worksheet922.xlsx"/></Relationships>
</file>

<file path=ppt/charts/_rels/chart924.xml.rels><?xml version='1.0' encoding='UTF-8' standalone='yes'?>
<Relationships xmlns="http://schemas.openxmlformats.org/package/2006/relationships"><Relationship Id="rId1" Type="http://schemas.openxmlformats.org/officeDocument/2006/relationships/package" Target="../embeddings/Microsoft_Excel_Worksheet923.xlsx"/></Relationships>
</file>

<file path=ppt/charts/_rels/chart925.xml.rels><?xml version='1.0' encoding='UTF-8' standalone='yes'?>
<Relationships xmlns="http://schemas.openxmlformats.org/package/2006/relationships"><Relationship Id="rId1" Type="http://schemas.openxmlformats.org/officeDocument/2006/relationships/package" Target="../embeddings/Microsoft_Excel_Worksheet924.xlsx"/></Relationships>
</file>

<file path=ppt/charts/_rels/chart926.xml.rels><?xml version='1.0' encoding='UTF-8' standalone='yes'?>
<Relationships xmlns="http://schemas.openxmlformats.org/package/2006/relationships"><Relationship Id="rId1" Type="http://schemas.openxmlformats.org/officeDocument/2006/relationships/package" Target="../embeddings/Microsoft_Excel_Worksheet925.xlsx"/></Relationships>
</file>

<file path=ppt/charts/_rels/chart927.xml.rels><?xml version='1.0' encoding='UTF-8' standalone='yes'?>
<Relationships xmlns="http://schemas.openxmlformats.org/package/2006/relationships"><Relationship Id="rId1" Type="http://schemas.openxmlformats.org/officeDocument/2006/relationships/package" Target="../embeddings/Microsoft_Excel_Worksheet926.xlsx"/></Relationships>
</file>

<file path=ppt/charts/_rels/chart928.xml.rels><?xml version='1.0' encoding='UTF-8' standalone='yes'?>
<Relationships xmlns="http://schemas.openxmlformats.org/package/2006/relationships"><Relationship Id="rId1" Type="http://schemas.openxmlformats.org/officeDocument/2006/relationships/package" Target="../embeddings/Microsoft_Excel_Worksheet927.xlsx"/></Relationships>
</file>

<file path=ppt/charts/_rels/chart929.xml.rels><?xml version='1.0' encoding='UTF-8' standalone='yes'?>
<Relationships xmlns="http://schemas.openxmlformats.org/package/2006/relationships"><Relationship Id="rId1" Type="http://schemas.openxmlformats.org/officeDocument/2006/relationships/package" Target="../embeddings/Microsoft_Excel_Worksheet928.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30.xml.rels><?xml version='1.0' encoding='UTF-8' standalone='yes'?>
<Relationships xmlns="http://schemas.openxmlformats.org/package/2006/relationships"><Relationship Id="rId1" Type="http://schemas.openxmlformats.org/officeDocument/2006/relationships/package" Target="../embeddings/Microsoft_Excel_Worksheet929.xlsx"/></Relationships>
</file>

<file path=ppt/charts/_rels/chart931.xml.rels><?xml version='1.0' encoding='UTF-8' standalone='yes'?>
<Relationships xmlns="http://schemas.openxmlformats.org/package/2006/relationships"><Relationship Id="rId1" Type="http://schemas.openxmlformats.org/officeDocument/2006/relationships/package" Target="../embeddings/Microsoft_Excel_Worksheet930.xlsx"/></Relationships>
</file>

<file path=ppt/charts/_rels/chart932.xml.rels><?xml version='1.0' encoding='UTF-8' standalone='yes'?>
<Relationships xmlns="http://schemas.openxmlformats.org/package/2006/relationships"><Relationship Id="rId1" Type="http://schemas.openxmlformats.org/officeDocument/2006/relationships/package" Target="../embeddings/Microsoft_Excel_Worksheet931.xlsx"/></Relationships>
</file>

<file path=ppt/charts/_rels/chart933.xml.rels><?xml version='1.0' encoding='UTF-8' standalone='yes'?>
<Relationships xmlns="http://schemas.openxmlformats.org/package/2006/relationships"><Relationship Id="rId1" Type="http://schemas.openxmlformats.org/officeDocument/2006/relationships/package" Target="../embeddings/Microsoft_Excel_Worksheet932.xlsx"/></Relationships>
</file>

<file path=ppt/charts/_rels/chart934.xml.rels><?xml version='1.0' encoding='UTF-8' standalone='yes'?>
<Relationships xmlns="http://schemas.openxmlformats.org/package/2006/relationships"><Relationship Id="rId1" Type="http://schemas.openxmlformats.org/officeDocument/2006/relationships/package" Target="../embeddings/Microsoft_Excel_Worksheet933.xlsx"/></Relationships>
</file>

<file path=ppt/charts/_rels/chart935.xml.rels><?xml version='1.0' encoding='UTF-8' standalone='yes'?>
<Relationships xmlns="http://schemas.openxmlformats.org/package/2006/relationships"><Relationship Id="rId1" Type="http://schemas.openxmlformats.org/officeDocument/2006/relationships/package" Target="../embeddings/Microsoft_Excel_Worksheet934.xlsx"/></Relationships>
</file>

<file path=ppt/charts/_rels/chart936.xml.rels><?xml version='1.0' encoding='UTF-8' standalone='yes'?>
<Relationships xmlns="http://schemas.openxmlformats.org/package/2006/relationships"><Relationship Id="rId1" Type="http://schemas.openxmlformats.org/officeDocument/2006/relationships/package" Target="../embeddings/Microsoft_Excel_Worksheet935.xlsx"/></Relationships>
</file>

<file path=ppt/charts/_rels/chart937.xml.rels><?xml version='1.0' encoding='UTF-8' standalone='yes'?>
<Relationships xmlns="http://schemas.openxmlformats.org/package/2006/relationships"><Relationship Id="rId1" Type="http://schemas.openxmlformats.org/officeDocument/2006/relationships/package" Target="../embeddings/Microsoft_Excel_Worksheet936.xlsx"/></Relationships>
</file>

<file path=ppt/charts/_rels/chart938.xml.rels><?xml version='1.0' encoding='UTF-8' standalone='yes'?>
<Relationships xmlns="http://schemas.openxmlformats.org/package/2006/relationships"><Relationship Id="rId1" Type="http://schemas.openxmlformats.org/officeDocument/2006/relationships/package" Target="../embeddings/Microsoft_Excel_Worksheet937.xlsx"/></Relationships>
</file>

<file path=ppt/charts/_rels/chart939.xml.rels><?xml version='1.0' encoding='UTF-8' standalone='yes'?>
<Relationships xmlns="http://schemas.openxmlformats.org/package/2006/relationships"><Relationship Id="rId1" Type="http://schemas.openxmlformats.org/officeDocument/2006/relationships/package" Target="../embeddings/Microsoft_Excel_Worksheet938.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40.xml.rels><?xml version='1.0' encoding='UTF-8' standalone='yes'?>
<Relationships xmlns="http://schemas.openxmlformats.org/package/2006/relationships"><Relationship Id="rId1" Type="http://schemas.openxmlformats.org/officeDocument/2006/relationships/package" Target="../embeddings/Microsoft_Excel_Worksheet939.xlsx"/></Relationships>
</file>

<file path=ppt/charts/_rels/chart941.xml.rels><?xml version='1.0' encoding='UTF-8' standalone='yes'?>
<Relationships xmlns="http://schemas.openxmlformats.org/package/2006/relationships"><Relationship Id="rId1" Type="http://schemas.openxmlformats.org/officeDocument/2006/relationships/package" Target="../embeddings/Microsoft_Excel_Worksheet940.xlsx"/></Relationships>
</file>

<file path=ppt/charts/_rels/chart942.xml.rels><?xml version='1.0' encoding='UTF-8' standalone='yes'?>
<Relationships xmlns="http://schemas.openxmlformats.org/package/2006/relationships"><Relationship Id="rId1" Type="http://schemas.openxmlformats.org/officeDocument/2006/relationships/package" Target="../embeddings/Microsoft_Excel_Worksheet941.xlsx"/></Relationships>
</file>

<file path=ppt/charts/_rels/chart943.xml.rels><?xml version='1.0' encoding='UTF-8' standalone='yes'?>
<Relationships xmlns="http://schemas.openxmlformats.org/package/2006/relationships"><Relationship Id="rId1" Type="http://schemas.openxmlformats.org/officeDocument/2006/relationships/package" Target="../embeddings/Microsoft_Excel_Worksheet942.xlsx"/></Relationships>
</file>

<file path=ppt/charts/_rels/chart944.xml.rels><?xml version='1.0' encoding='UTF-8' standalone='yes'?>
<Relationships xmlns="http://schemas.openxmlformats.org/package/2006/relationships"><Relationship Id="rId1" Type="http://schemas.openxmlformats.org/officeDocument/2006/relationships/package" Target="../embeddings/Microsoft_Excel_Worksheet943.xlsx"/></Relationships>
</file>

<file path=ppt/charts/_rels/chart945.xml.rels><?xml version='1.0' encoding='UTF-8' standalone='yes'?>
<Relationships xmlns="http://schemas.openxmlformats.org/package/2006/relationships"><Relationship Id="rId1" Type="http://schemas.openxmlformats.org/officeDocument/2006/relationships/package" Target="../embeddings/Microsoft_Excel_Worksheet944.xlsx"/></Relationships>
</file>

<file path=ppt/charts/_rels/chart946.xml.rels><?xml version='1.0' encoding='UTF-8' standalone='yes'?>
<Relationships xmlns="http://schemas.openxmlformats.org/package/2006/relationships"><Relationship Id="rId1" Type="http://schemas.openxmlformats.org/officeDocument/2006/relationships/package" Target="../embeddings/Microsoft_Excel_Worksheet945.xlsx"/></Relationships>
</file>

<file path=ppt/charts/_rels/chart947.xml.rels><?xml version='1.0' encoding='UTF-8' standalone='yes'?>
<Relationships xmlns="http://schemas.openxmlformats.org/package/2006/relationships"><Relationship Id="rId1" Type="http://schemas.openxmlformats.org/officeDocument/2006/relationships/package" Target="../embeddings/Microsoft_Excel_Worksheet946.xlsx"/></Relationships>
</file>

<file path=ppt/charts/_rels/chart948.xml.rels><?xml version='1.0' encoding='UTF-8' standalone='yes'?>
<Relationships xmlns="http://schemas.openxmlformats.org/package/2006/relationships"><Relationship Id="rId1" Type="http://schemas.openxmlformats.org/officeDocument/2006/relationships/package" Target="../embeddings/Microsoft_Excel_Worksheet947.xlsx"/></Relationships>
</file>

<file path=ppt/charts/_rels/chart949.xml.rels><?xml version='1.0' encoding='UTF-8' standalone='yes'?>
<Relationships xmlns="http://schemas.openxmlformats.org/package/2006/relationships"><Relationship Id="rId1" Type="http://schemas.openxmlformats.org/officeDocument/2006/relationships/package" Target="../embeddings/Microsoft_Excel_Worksheet948.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50.xml.rels><?xml version='1.0' encoding='UTF-8' standalone='yes'?>
<Relationships xmlns="http://schemas.openxmlformats.org/package/2006/relationships"><Relationship Id="rId1" Type="http://schemas.openxmlformats.org/officeDocument/2006/relationships/package" Target="../embeddings/Microsoft_Excel_Worksheet949.xlsx"/></Relationships>
</file>

<file path=ppt/charts/_rels/chart951.xml.rels><?xml version='1.0' encoding='UTF-8' standalone='yes'?>
<Relationships xmlns="http://schemas.openxmlformats.org/package/2006/relationships"><Relationship Id="rId1" Type="http://schemas.openxmlformats.org/officeDocument/2006/relationships/package" Target="../embeddings/Microsoft_Excel_Worksheet950.xlsx"/></Relationships>
</file>

<file path=ppt/charts/_rels/chart952.xml.rels><?xml version='1.0' encoding='UTF-8' standalone='yes'?>
<Relationships xmlns="http://schemas.openxmlformats.org/package/2006/relationships"><Relationship Id="rId1" Type="http://schemas.openxmlformats.org/officeDocument/2006/relationships/package" Target="../embeddings/Microsoft_Excel_Worksheet951.xlsx"/></Relationships>
</file>

<file path=ppt/charts/_rels/chart953.xml.rels><?xml version='1.0' encoding='UTF-8' standalone='yes'?>
<Relationships xmlns="http://schemas.openxmlformats.org/package/2006/relationships"><Relationship Id="rId1" Type="http://schemas.openxmlformats.org/officeDocument/2006/relationships/package" Target="../embeddings/Microsoft_Excel_Worksheet952.xlsx"/></Relationships>
</file>

<file path=ppt/charts/_rels/chart954.xml.rels><?xml version='1.0' encoding='UTF-8' standalone='yes'?>
<Relationships xmlns="http://schemas.openxmlformats.org/package/2006/relationships"><Relationship Id="rId1" Type="http://schemas.openxmlformats.org/officeDocument/2006/relationships/package" Target="../embeddings/Microsoft_Excel_Worksheet953.xlsx"/></Relationships>
</file>

<file path=ppt/charts/_rels/chart955.xml.rels><?xml version='1.0' encoding='UTF-8' standalone='yes'?>
<Relationships xmlns="http://schemas.openxmlformats.org/package/2006/relationships"><Relationship Id="rId1" Type="http://schemas.openxmlformats.org/officeDocument/2006/relationships/package" Target="../embeddings/Microsoft_Excel_Worksheet954.xlsx"/></Relationships>
</file>

<file path=ppt/charts/_rels/chart956.xml.rels><?xml version='1.0' encoding='UTF-8' standalone='yes'?>
<Relationships xmlns="http://schemas.openxmlformats.org/package/2006/relationships"><Relationship Id="rId1" Type="http://schemas.openxmlformats.org/officeDocument/2006/relationships/package" Target="../embeddings/Microsoft_Excel_Worksheet955.xlsx"/></Relationships>
</file>

<file path=ppt/charts/_rels/chart957.xml.rels><?xml version='1.0' encoding='UTF-8' standalone='yes'?>
<Relationships xmlns="http://schemas.openxmlformats.org/package/2006/relationships"><Relationship Id="rId1" Type="http://schemas.openxmlformats.org/officeDocument/2006/relationships/package" Target="../embeddings/Microsoft_Excel_Worksheet956.xlsx"/></Relationships>
</file>

<file path=ppt/charts/_rels/chart958.xml.rels><?xml version='1.0' encoding='UTF-8' standalone='yes'?>
<Relationships xmlns="http://schemas.openxmlformats.org/package/2006/relationships"><Relationship Id="rId1" Type="http://schemas.openxmlformats.org/officeDocument/2006/relationships/package" Target="../embeddings/Microsoft_Excel_Worksheet957.xlsx"/></Relationships>
</file>

<file path=ppt/charts/_rels/chart959.xml.rels><?xml version='1.0' encoding='UTF-8' standalone='yes'?>
<Relationships xmlns="http://schemas.openxmlformats.org/package/2006/relationships"><Relationship Id="rId1" Type="http://schemas.openxmlformats.org/officeDocument/2006/relationships/package" Target="../embeddings/Microsoft_Excel_Worksheet958.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60.xml.rels><?xml version='1.0' encoding='UTF-8' standalone='yes'?>
<Relationships xmlns="http://schemas.openxmlformats.org/package/2006/relationships"><Relationship Id="rId1" Type="http://schemas.openxmlformats.org/officeDocument/2006/relationships/package" Target="../embeddings/Microsoft_Excel_Worksheet959.xlsx"/></Relationships>
</file>

<file path=ppt/charts/_rels/chart961.xml.rels><?xml version='1.0' encoding='UTF-8' standalone='yes'?>
<Relationships xmlns="http://schemas.openxmlformats.org/package/2006/relationships"><Relationship Id="rId1" Type="http://schemas.openxmlformats.org/officeDocument/2006/relationships/package" Target="../embeddings/Microsoft_Excel_Worksheet960.xlsx"/></Relationships>
</file>

<file path=ppt/charts/_rels/chart962.xml.rels><?xml version='1.0' encoding='UTF-8' standalone='yes'?>
<Relationships xmlns="http://schemas.openxmlformats.org/package/2006/relationships"><Relationship Id="rId1" Type="http://schemas.openxmlformats.org/officeDocument/2006/relationships/package" Target="../embeddings/Microsoft_Excel_Worksheet961.xlsx"/></Relationships>
</file>

<file path=ppt/charts/_rels/chart963.xml.rels><?xml version='1.0' encoding='UTF-8' standalone='yes'?>
<Relationships xmlns="http://schemas.openxmlformats.org/package/2006/relationships"><Relationship Id="rId1" Type="http://schemas.openxmlformats.org/officeDocument/2006/relationships/package" Target="../embeddings/Microsoft_Excel_Worksheet962.xlsx"/></Relationships>
</file>

<file path=ppt/charts/_rels/chart964.xml.rels><?xml version='1.0' encoding='UTF-8' standalone='yes'?>
<Relationships xmlns="http://schemas.openxmlformats.org/package/2006/relationships"><Relationship Id="rId1" Type="http://schemas.openxmlformats.org/officeDocument/2006/relationships/package" Target="../embeddings/Microsoft_Excel_Worksheet963.xlsx"/></Relationships>
</file>

<file path=ppt/charts/_rels/chart965.xml.rels><?xml version='1.0' encoding='UTF-8' standalone='yes'?>
<Relationships xmlns="http://schemas.openxmlformats.org/package/2006/relationships"><Relationship Id="rId1" Type="http://schemas.openxmlformats.org/officeDocument/2006/relationships/package" Target="../embeddings/Microsoft_Excel_Worksheet964.xlsx"/></Relationships>
</file>

<file path=ppt/charts/_rels/chart966.xml.rels><?xml version='1.0' encoding='UTF-8' standalone='yes'?>
<Relationships xmlns="http://schemas.openxmlformats.org/package/2006/relationships"><Relationship Id="rId1" Type="http://schemas.openxmlformats.org/officeDocument/2006/relationships/package" Target="../embeddings/Microsoft_Excel_Worksheet965.xlsx"/></Relationships>
</file>

<file path=ppt/charts/_rels/chart967.xml.rels><?xml version='1.0' encoding='UTF-8' standalone='yes'?>
<Relationships xmlns="http://schemas.openxmlformats.org/package/2006/relationships"><Relationship Id="rId1" Type="http://schemas.openxmlformats.org/officeDocument/2006/relationships/package" Target="../embeddings/Microsoft_Excel_Worksheet966.xlsx"/></Relationships>
</file>

<file path=ppt/charts/_rels/chart968.xml.rels><?xml version='1.0' encoding='UTF-8' standalone='yes'?>
<Relationships xmlns="http://schemas.openxmlformats.org/package/2006/relationships"><Relationship Id="rId1" Type="http://schemas.openxmlformats.org/officeDocument/2006/relationships/package" Target="../embeddings/Microsoft_Excel_Worksheet967.xlsx"/></Relationships>
</file>

<file path=ppt/charts/_rels/chart969.xml.rels><?xml version='1.0' encoding='UTF-8' standalone='yes'?>
<Relationships xmlns="http://schemas.openxmlformats.org/package/2006/relationships"><Relationship Id="rId1" Type="http://schemas.openxmlformats.org/officeDocument/2006/relationships/package" Target="../embeddings/Microsoft_Excel_Worksheet968.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70.xml.rels><?xml version='1.0' encoding='UTF-8' standalone='yes'?>
<Relationships xmlns="http://schemas.openxmlformats.org/package/2006/relationships"><Relationship Id="rId1" Type="http://schemas.openxmlformats.org/officeDocument/2006/relationships/package" Target="../embeddings/Microsoft_Excel_Worksheet969.xlsx"/></Relationships>
</file>

<file path=ppt/charts/_rels/chart971.xml.rels><?xml version='1.0' encoding='UTF-8' standalone='yes'?>
<Relationships xmlns="http://schemas.openxmlformats.org/package/2006/relationships"><Relationship Id="rId1" Type="http://schemas.openxmlformats.org/officeDocument/2006/relationships/package" Target="../embeddings/Microsoft_Excel_Worksheet970.xlsx"/></Relationships>
</file>

<file path=ppt/charts/_rels/chart972.xml.rels><?xml version='1.0' encoding='UTF-8' standalone='yes'?>
<Relationships xmlns="http://schemas.openxmlformats.org/package/2006/relationships"><Relationship Id="rId1" Type="http://schemas.openxmlformats.org/officeDocument/2006/relationships/package" Target="../embeddings/Microsoft_Excel_Worksheet971.xlsx"/></Relationships>
</file>

<file path=ppt/charts/_rels/chart973.xml.rels><?xml version='1.0' encoding='UTF-8' standalone='yes'?>
<Relationships xmlns="http://schemas.openxmlformats.org/package/2006/relationships"><Relationship Id="rId1" Type="http://schemas.openxmlformats.org/officeDocument/2006/relationships/package" Target="../embeddings/Microsoft_Excel_Worksheet972.xlsx"/></Relationships>
</file>

<file path=ppt/charts/_rels/chart974.xml.rels><?xml version='1.0' encoding='UTF-8' standalone='yes'?>
<Relationships xmlns="http://schemas.openxmlformats.org/package/2006/relationships"><Relationship Id="rId1" Type="http://schemas.openxmlformats.org/officeDocument/2006/relationships/package" Target="../embeddings/Microsoft_Excel_Worksheet973.xlsx"/></Relationships>
</file>

<file path=ppt/charts/_rels/chart975.xml.rels><?xml version='1.0' encoding='UTF-8' standalone='yes'?>
<Relationships xmlns="http://schemas.openxmlformats.org/package/2006/relationships"><Relationship Id="rId1" Type="http://schemas.openxmlformats.org/officeDocument/2006/relationships/package" Target="../embeddings/Microsoft_Excel_Worksheet974.xlsx"/></Relationships>
</file>

<file path=ppt/charts/_rels/chart976.xml.rels><?xml version='1.0' encoding='UTF-8' standalone='yes'?>
<Relationships xmlns="http://schemas.openxmlformats.org/package/2006/relationships"><Relationship Id="rId1" Type="http://schemas.openxmlformats.org/officeDocument/2006/relationships/package" Target="../embeddings/Microsoft_Excel_Worksheet975.xlsx"/></Relationships>
</file>

<file path=ppt/charts/_rels/chart977.xml.rels><?xml version='1.0' encoding='UTF-8' standalone='yes'?>
<Relationships xmlns="http://schemas.openxmlformats.org/package/2006/relationships"><Relationship Id="rId1" Type="http://schemas.openxmlformats.org/officeDocument/2006/relationships/package" Target="../embeddings/Microsoft_Excel_Worksheet976.xlsx"/></Relationships>
</file>

<file path=ppt/charts/_rels/chart978.xml.rels><?xml version='1.0' encoding='UTF-8' standalone='yes'?>
<Relationships xmlns="http://schemas.openxmlformats.org/package/2006/relationships"><Relationship Id="rId1" Type="http://schemas.openxmlformats.org/officeDocument/2006/relationships/package" Target="../embeddings/Microsoft_Excel_Worksheet977.xlsx"/></Relationships>
</file>

<file path=ppt/charts/_rels/chart979.xml.rels><?xml version='1.0' encoding='UTF-8' standalone='yes'?>
<Relationships xmlns="http://schemas.openxmlformats.org/package/2006/relationships"><Relationship Id="rId1" Type="http://schemas.openxmlformats.org/officeDocument/2006/relationships/package" Target="../embeddings/Microsoft_Excel_Worksheet978.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80.xml.rels><?xml version='1.0' encoding='UTF-8' standalone='yes'?>
<Relationships xmlns="http://schemas.openxmlformats.org/package/2006/relationships"><Relationship Id="rId1" Type="http://schemas.openxmlformats.org/officeDocument/2006/relationships/package" Target="../embeddings/Microsoft_Excel_Worksheet979.xlsx"/></Relationships>
</file>

<file path=ppt/charts/_rels/chart981.xml.rels><?xml version='1.0' encoding='UTF-8' standalone='yes'?>
<Relationships xmlns="http://schemas.openxmlformats.org/package/2006/relationships"><Relationship Id="rId1" Type="http://schemas.openxmlformats.org/officeDocument/2006/relationships/package" Target="../embeddings/Microsoft_Excel_Worksheet980.xlsx"/></Relationships>
</file>

<file path=ppt/charts/_rels/chart982.xml.rels><?xml version='1.0' encoding='UTF-8' standalone='yes'?>
<Relationships xmlns="http://schemas.openxmlformats.org/package/2006/relationships"><Relationship Id="rId1" Type="http://schemas.openxmlformats.org/officeDocument/2006/relationships/package" Target="../embeddings/Microsoft_Excel_Worksheet981.xlsx"/></Relationships>
</file>

<file path=ppt/charts/_rels/chart983.xml.rels><?xml version='1.0' encoding='UTF-8' standalone='yes'?>
<Relationships xmlns="http://schemas.openxmlformats.org/package/2006/relationships"><Relationship Id="rId1" Type="http://schemas.openxmlformats.org/officeDocument/2006/relationships/package" Target="../embeddings/Microsoft_Excel_Worksheet982.xlsx"/></Relationships>
</file>

<file path=ppt/charts/_rels/chart984.xml.rels><?xml version='1.0' encoding='UTF-8' standalone='yes'?>
<Relationships xmlns="http://schemas.openxmlformats.org/package/2006/relationships"><Relationship Id="rId1" Type="http://schemas.openxmlformats.org/officeDocument/2006/relationships/package" Target="../embeddings/Microsoft_Excel_Worksheet983.xlsx"/></Relationships>
</file>

<file path=ppt/charts/_rels/chart985.xml.rels><?xml version='1.0' encoding='UTF-8' standalone='yes'?>
<Relationships xmlns="http://schemas.openxmlformats.org/package/2006/relationships"><Relationship Id="rId1" Type="http://schemas.openxmlformats.org/officeDocument/2006/relationships/package" Target="../embeddings/Microsoft_Excel_Worksheet984.xlsx"/></Relationships>
</file>

<file path=ppt/charts/_rels/chart986.xml.rels><?xml version='1.0' encoding='UTF-8' standalone='yes'?>
<Relationships xmlns="http://schemas.openxmlformats.org/package/2006/relationships"><Relationship Id="rId1" Type="http://schemas.openxmlformats.org/officeDocument/2006/relationships/package" Target="../embeddings/Microsoft_Excel_Worksheet985.xlsx"/></Relationships>
</file>

<file path=ppt/charts/_rels/chart987.xml.rels><?xml version='1.0' encoding='UTF-8' standalone='yes'?>
<Relationships xmlns="http://schemas.openxmlformats.org/package/2006/relationships"><Relationship Id="rId1" Type="http://schemas.openxmlformats.org/officeDocument/2006/relationships/package" Target="../embeddings/Microsoft_Excel_Worksheet986.xlsx"/></Relationships>
</file>

<file path=ppt/charts/_rels/chart988.xml.rels><?xml version='1.0' encoding='UTF-8' standalone='yes'?>
<Relationships xmlns="http://schemas.openxmlformats.org/package/2006/relationships"><Relationship Id="rId1" Type="http://schemas.openxmlformats.org/officeDocument/2006/relationships/package" Target="../embeddings/Microsoft_Excel_Worksheet987.xlsx"/></Relationships>
</file>

<file path=ppt/charts/_rels/chart989.xml.rels><?xml version='1.0' encoding='UTF-8' standalone='yes'?>
<Relationships xmlns="http://schemas.openxmlformats.org/package/2006/relationships"><Relationship Id="rId1" Type="http://schemas.openxmlformats.org/officeDocument/2006/relationships/package" Target="../embeddings/Microsoft_Excel_Worksheet988.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_rels/chart990.xml.rels><?xml version='1.0' encoding='UTF-8' standalone='yes'?>
<Relationships xmlns="http://schemas.openxmlformats.org/package/2006/relationships"><Relationship Id="rId1" Type="http://schemas.openxmlformats.org/officeDocument/2006/relationships/package" Target="../embeddings/Microsoft_Excel_Worksheet989.xlsx"/></Relationships>
</file>

<file path=ppt/charts/_rels/chart991.xml.rels><?xml version='1.0' encoding='UTF-8' standalone='yes'?>
<Relationships xmlns="http://schemas.openxmlformats.org/package/2006/relationships"><Relationship Id="rId1" Type="http://schemas.openxmlformats.org/officeDocument/2006/relationships/package" Target="../embeddings/Microsoft_Excel_Worksheet990.xlsx"/></Relationships>
</file>

<file path=ppt/charts/_rels/chart992.xml.rels><?xml version='1.0' encoding='UTF-8' standalone='yes'?>
<Relationships xmlns="http://schemas.openxmlformats.org/package/2006/relationships"><Relationship Id="rId1" Type="http://schemas.openxmlformats.org/officeDocument/2006/relationships/package" Target="../embeddings/Microsoft_Excel_Worksheet991.xlsx"/></Relationships>
</file>

<file path=ppt/charts/_rels/chart993.xml.rels><?xml version='1.0' encoding='UTF-8' standalone='yes'?>
<Relationships xmlns="http://schemas.openxmlformats.org/package/2006/relationships"><Relationship Id="rId1" Type="http://schemas.openxmlformats.org/officeDocument/2006/relationships/package" Target="../embeddings/Microsoft_Excel_Worksheet992.xlsx"/></Relationships>
</file>

<file path=ppt/charts/_rels/chart994.xml.rels><?xml version='1.0' encoding='UTF-8' standalone='yes'?>
<Relationships xmlns="http://schemas.openxmlformats.org/package/2006/relationships"><Relationship Id="rId1" Type="http://schemas.openxmlformats.org/officeDocument/2006/relationships/package" Target="../embeddings/Microsoft_Excel_Worksheet993.xlsx"/></Relationships>
</file>

<file path=ppt/charts/_rels/chart995.xml.rels><?xml version='1.0' encoding='UTF-8' standalone='yes'?>
<Relationships xmlns="http://schemas.openxmlformats.org/package/2006/relationships"><Relationship Id="rId1" Type="http://schemas.openxmlformats.org/officeDocument/2006/relationships/package" Target="../embeddings/Microsoft_Excel_Worksheet994.xlsx"/></Relationships>
</file>

<file path=ppt/charts/_rels/chart996.xml.rels><?xml version='1.0' encoding='UTF-8' standalone='yes'?>
<Relationships xmlns="http://schemas.openxmlformats.org/package/2006/relationships"><Relationship Id="rId1" Type="http://schemas.openxmlformats.org/officeDocument/2006/relationships/package" Target="../embeddings/Microsoft_Excel_Worksheet995.xlsx"/></Relationships>
</file>

<file path=ppt/charts/_rels/chart997.xml.rels><?xml version='1.0' encoding='UTF-8' standalone='yes'?>
<Relationships xmlns="http://schemas.openxmlformats.org/package/2006/relationships"><Relationship Id="rId1" Type="http://schemas.openxmlformats.org/officeDocument/2006/relationships/package" Target="../embeddings/Microsoft_Excel_Worksheet996.xlsx"/></Relationships>
</file>

<file path=ppt/charts/_rels/chart998.xml.rels><?xml version='1.0' encoding='UTF-8' standalone='yes'?>
<Relationships xmlns="http://schemas.openxmlformats.org/package/2006/relationships"><Relationship Id="rId1" Type="http://schemas.openxmlformats.org/officeDocument/2006/relationships/package" Target="../embeddings/Microsoft_Excel_Worksheet997.xlsx"/></Relationships>
</file>

<file path=ppt/charts/_rels/chart999.xml.rels><?xml version='1.0' encoding='UTF-8' standalone='yes'?>
<Relationships xmlns="http://schemas.openxmlformats.org/package/2006/relationships"><Relationship Id="rId1" Type="http://schemas.openxmlformats.org/officeDocument/2006/relationships/package" Target="../embeddings/Microsoft_Excel_Worksheet9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0.001531322091813889</c:v>
                </c:pt>
                <c:pt idx="3">
                  <c:v>0.0017841793172491292</c:v>
                </c:pt>
                <c:pt idx="5">
                  <c:v>0.0016657755538083403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0.008020824840383864</c:v>
                </c:pt>
                <c:pt idx="3">
                  <c:v>0.0025301188948638445</c:v>
                </c:pt>
                <c:pt idx="4">
                  <c:v>0.0023439286501320024</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0.014671598615454718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0.00683329513289826</c:v>
                </c:pt>
                <c:pt idx="3">
                  <c:v>0.0010751236804549876</c:v>
                </c:pt>
                <c:pt idx="4">
                  <c:v>0.0014223250161435348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0.0033261481785867727</c:v>
                </c:pt>
                <c:pt idx="1">
                  <c:v>0.11551032311749045</c:v>
                </c:pt>
                <c:pt idx="2">
                  <c:v>0.06569491407346192</c:v>
                </c:pt>
                <c:pt idx="3">
                  <c:v>0.2675428262952296</c:v>
                </c:pt>
                <c:pt idx="4">
                  <c:v>0.15978017262654848</c:v>
                </c:pt>
                <c:pt idx="5">
                  <c:v>0.06239172395267323</c:v>
                </c:pt>
                <c:pt idx="6">
                  <c:v>0.17758546766440794</c:v>
                </c:pt>
                <c:pt idx="7">
                  <c:v>0.10167624821662154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0.004688018258503002</c:v>
                </c:pt>
                <c:pt idx="2">
                  <c:v>0.009455114098644654</c:v>
                </c:pt>
                <c:pt idx="5">
                  <c:v>0.0012859213168592584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0.002888472474389329</c:v>
                </c:pt>
                <c:pt idx="5">
                  <c:v>0.0019985362928608462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0.008997029394762095</c:v>
                </c:pt>
                <c:pt idx="2">
                  <c:v>0.05498364550965095</c:v>
                </c:pt>
                <c:pt idx="3">
                  <c:v>0.020279902063345786</c:v>
                </c:pt>
                <c:pt idx="4">
                  <c:v>0.029645646396596295</c:v>
                </c:pt>
                <c:pt idx="5">
                  <c:v>0.010581592925549905</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0.005966931405589068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0.01652582573016724</c:v>
                </c:pt>
                <c:pt idx="2">
                  <c:v>0.04171980623099797</c:v>
                </c:pt>
                <c:pt idx="3">
                  <c:v>0.036219346309393004</c:v>
                </c:pt>
                <c:pt idx="4">
                  <c:v>0.15212272988997588</c:v>
                </c:pt>
                <c:pt idx="5">
                  <c:v>0.05358284855375236</c:v>
                </c:pt>
                <c:pt idx="6">
                  <c:v>0.08637481558599412</c:v>
                </c:pt>
                <c:pt idx="7">
                  <c:v>0.007189115008182531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0.000989335673239924</c:v>
                </c:pt>
                <c:pt idx="4">
                  <c:v>0.04628217675665058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0.00374576541337735</c:v>
                </c:pt>
                <c:pt idx="3">
                  <c:v>0.05058996393847339</c:v>
                </c:pt>
                <c:pt idx="4">
                  <c:v>0.12601644008827545</c:v>
                </c:pt>
                <c:pt idx="5">
                  <c:v>0.011292701863049386</c:v>
                </c:pt>
                <c:pt idx="6">
                  <c:v>0.000848074878266548</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0.003089609020726019</c:v>
                </c:pt>
                <c:pt idx="4">
                  <c:v>0.0059313445853834785</c:v>
                </c:pt>
                <c:pt idx="5">
                  <c:v>0.004363310522069292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0.0035567113827713157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0.0019115332297577794</c:v>
                </c:pt>
                <c:pt idx="4">
                  <c:v>0.01081429863740622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0.002184833628921547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0.00252013182143474</c:v>
                </c:pt>
                <c:pt idx="4">
                  <c:v>0.07526838177676101</c:v>
                </c:pt>
                <c:pt idx="5">
                  <c:v>0.05909994585787642</c:v>
                </c:pt>
                <c:pt idx="6">
                  <c:v>0.07640604128472299</c:v>
                </c:pt>
                <c:pt idx="7">
                  <c:v>0.0013792154673664412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0.011407711693623543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0.0267691168430033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0.0008493697688871372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0.006172939783897666</c:v>
                </c:pt>
                <c:pt idx="3">
                  <c:v>0.0014773132416535078</c:v>
                </c:pt>
                <c:pt idx="4">
                  <c:v>0.022049122813626237</c:v>
                </c:pt>
                <c:pt idx="5">
                  <c:v>0.003757105516084935</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0.005479898628114399</c:v>
                </c:pt>
                <c:pt idx="2">
                  <c:v>0.001900036170611335</c:v>
                </c:pt>
                <c:pt idx="3">
                  <c:v>0.005933502736417794</c:v>
                </c:pt>
                <c:pt idx="5">
                  <c:v>0.0035808434352459337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0.008423616638920692</c:v>
                </c:pt>
                <c:pt idx="4">
                  <c:v>0.0018010751359105424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0.0034268299296152395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0.0006808868449546979</c:v>
                </c:pt>
                <c:pt idx="5">
                  <c:v>0.0013506904476320834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0.04335324480763926</c:v>
                </c:pt>
                <c:pt idx="2">
                  <c:v>0.015904222071279773</c:v>
                </c:pt>
                <c:pt idx="3">
                  <c:v>0.06071186133109186</c:v>
                </c:pt>
                <c:pt idx="4">
                  <c:v>0.04257676073900146</c:v>
                </c:pt>
                <c:pt idx="5">
                  <c:v>0.012101196950313493</c:v>
                </c:pt>
                <c:pt idx="6">
                  <c:v>0.06874249539814392</c:v>
                </c:pt>
                <c:pt idx="7">
                  <c:v>0.02436047795265452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0.006797538182875475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0.039628699823455134</c:v>
                </c:pt>
                <c:pt idx="4">
                  <c:v>0.01583991298170232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0.03716919170773789</c:v>
                </c:pt>
                <c:pt idx="2">
                  <c:v>0.003572613421501572</c:v>
                </c:pt>
                <c:pt idx="3">
                  <c:v>0.12218844690941529</c:v>
                </c:pt>
                <c:pt idx="4">
                  <c:v>0.04236641034083054</c:v>
                </c:pt>
                <c:pt idx="5">
                  <c:v>0.020132079867063155</c:v>
                </c:pt>
                <c:pt idx="6">
                  <c:v>0.00851235962371066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0.007096876989533178</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0.011174596887447</c:v>
                </c:pt>
                <c:pt idx="3">
                  <c:v>0.007675802994699243</c:v>
                </c:pt>
                <c:pt idx="4">
                  <c:v>0.006371727145433102</c:v>
                </c:pt>
                <c:pt idx="5">
                  <c:v>0.004508781724818932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0.0009508102788006449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0.005966089969661176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0.003184112802533582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0.0033971397039312245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0.005443693610958939</c:v>
                </c:pt>
                <c:pt idx="4">
                  <c:v>0.0007571534971406242</c:v>
                </c:pt>
                <c:pt idx="5">
                  <c:v>0.0025447096280723754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0.002076338599561821</c:v>
                </c:pt>
                <c:pt idx="1">
                  <c:v>0.0008732385346798901</c:v>
                </c:pt>
                <c:pt idx="3">
                  <c:v>0.019805424786509852</c:v>
                </c:pt>
                <c:pt idx="4">
                  <c:v>0.02629043999623075</c:v>
                </c:pt>
                <c:pt idx="5">
                  <c:v>0.006602774658917341</c:v>
                </c:pt>
                <c:pt idx="6">
                  <c:v>0.06088104140252055</c:v>
                </c:pt>
                <c:pt idx="7">
                  <c:v>0.04269241987241281</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0.009833911606452528</c:v>
                </c:pt>
                <c:pt idx="1">
                  <c:v>0.09206397015082488</c:v>
                </c:pt>
                <c:pt idx="2">
                  <c:v>0.03875317524807164</c:v>
                </c:pt>
                <c:pt idx="3">
                  <c:v>0.17530253037154014</c:v>
                </c:pt>
                <c:pt idx="4">
                  <c:v>0.12462071537540466</c:v>
                </c:pt>
                <c:pt idx="5">
                  <c:v>0.05312455760596804</c:v>
                </c:pt>
                <c:pt idx="6">
                  <c:v>0.36037368364421235</c:v>
                </c:pt>
                <c:pt idx="7">
                  <c:v>0.1067681003980621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0.025329263819391094</c:v>
                </c:pt>
                <c:pt idx="7">
                  <c:v>0.0019957581469945735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0.01048628470823932</c:v>
                </c:pt>
                <c:pt idx="5">
                  <c:v>0.0010951771757369416</c:v>
                </c:pt>
                <c:pt idx="6">
                  <c:v>0.010930683418692886</c:v>
                </c:pt>
                <c:pt idx="7">
                  <c:v>0.0009573217444820127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0.0007807522364339838</c:v>
                </c:pt>
                <c:pt idx="6">
                  <c:v>0.0007782412273826846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0.003013640179718653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0.000747127105535012</c:v>
                </c:pt>
                <c:pt idx="3">
                  <c:v>0.0012830276672645296</c:v>
                </c:pt>
                <c:pt idx="4">
                  <c:v>0.0031596628634188587</c:v>
                </c:pt>
                <c:pt idx="5">
                  <c:v>0.002938635048761079</c:v>
                </c:pt>
                <c:pt idx="6">
                  <c:v>0.0014982291134524176</c:v>
                </c:pt>
                <c:pt idx="7">
                  <c:v>0.012015662624304112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0.0010955921280444254</c:v>
                </c:pt>
                <c:pt idx="5">
                  <c:v>0.001195043175650696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0.0011724161062034533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0.0028647601524706356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0.0030888526515460055</c:v>
                </c:pt>
                <c:pt idx="2">
                  <c:v>0.018411934016194547</c:v>
                </c:pt>
                <c:pt idx="3">
                  <c:v>0.004574204249473647</c:v>
                </c:pt>
                <c:pt idx="4">
                  <c:v>0.004784875292609445</c:v>
                </c:pt>
                <c:pt idx="5">
                  <c:v>0.0023201827067865313</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0.01886398500695783</c:v>
                </c:pt>
                <c:pt idx="2">
                  <c:v>0.016536953761794405</c:v>
                </c:pt>
                <c:pt idx="3">
                  <c:v>0.0007657762304275188</c:v>
                </c:pt>
                <c:pt idx="4">
                  <c:v>0.0025389301090565546</c:v>
                </c:pt>
                <c:pt idx="5">
                  <c:v>0.005254030593149834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0.0030967604743324696</c:v>
                </c:pt>
                <c:pt idx="4">
                  <c:v>0.009831634774433188</c:v>
                </c:pt>
                <c:pt idx="5">
                  <c:v>0.0005248684279475551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0.0008726684315829511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0.001076984985130242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0.010605402220154242</c:v>
                </c:pt>
                <c:pt idx="1">
                  <c:v>0.09671313639448578</c:v>
                </c:pt>
                <c:pt idx="2">
                  <c:v>0.04045589464231229</c:v>
                </c:pt>
                <c:pt idx="3">
                  <c:v>0.18229049009820741</c:v>
                </c:pt>
                <c:pt idx="4">
                  <c:v>0.11113445934101687</c:v>
                </c:pt>
                <c:pt idx="5">
                  <c:v>0.051811670014563986</c:v>
                </c:pt>
                <c:pt idx="6">
                  <c:v>0.35156405573264077</c:v>
                </c:pt>
                <c:pt idx="7">
                  <c:v>0.11395959515961379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0.0032649315722433907</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0.010605402220154242</c:v>
                </c:pt>
                <c:pt idx="1">
                  <c:v>0.09671313639448578</c:v>
                </c:pt>
                <c:pt idx="2">
                  <c:v>0.04045589464231229</c:v>
                </c:pt>
                <c:pt idx="3">
                  <c:v>0.18229049009820741</c:v>
                </c:pt>
                <c:pt idx="4">
                  <c:v>0.11113445934101687</c:v>
                </c:pt>
                <c:pt idx="5">
                  <c:v>0.051811670014563986</c:v>
                </c:pt>
                <c:pt idx="6">
                  <c:v>0.35156405573264077</c:v>
                </c:pt>
                <c:pt idx="7">
                  <c:v>0.11395959515961379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0.01637340142787428</c:v>
                </c:pt>
                <c:pt idx="1">
                  <c:v>0.08178379124933727</c:v>
                </c:pt>
                <c:pt idx="2">
                  <c:v>0.020481447272063334</c:v>
                </c:pt>
                <c:pt idx="3">
                  <c:v>0.11501586541818654</c:v>
                </c:pt>
                <c:pt idx="4">
                  <c:v>0.07230199940364156</c:v>
                </c:pt>
                <c:pt idx="5">
                  <c:v>0.043289684745348084</c:v>
                </c:pt>
                <c:pt idx="6">
                  <c:v>0.4893803967651918</c:v>
                </c:pt>
                <c:pt idx="7">
                  <c:v>0.12381771104472893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0.051620219303093545</c:v>
                </c:pt>
                <c:pt idx="2">
                  <c:v>0.008318319211168853</c:v>
                </c:pt>
                <c:pt idx="3">
                  <c:v>0.012431084471381262</c:v>
                </c:pt>
                <c:pt idx="4">
                  <c:v>0.007847599972882272</c:v>
                </c:pt>
                <c:pt idx="5">
                  <c:v>0.009910882022491982</c:v>
                </c:pt>
                <c:pt idx="6">
                  <c:v>0.000573143676653302</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0.05252060661466229</c:v>
                </c:pt>
                <c:pt idx="2">
                  <c:v>0.04993714287014782</c:v>
                </c:pt>
                <c:pt idx="3">
                  <c:v>0.11115435261001685</c:v>
                </c:pt>
                <c:pt idx="4">
                  <c:v>0.44456176938249176</c:v>
                </c:pt>
                <c:pt idx="5">
                  <c:v>0.13567675574807833</c:v>
                </c:pt>
                <c:pt idx="6">
                  <c:v>0.1750366434426072</c:v>
                </c:pt>
                <c:pt idx="7">
                  <c:v>0.014649568460043089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0.0033261481785867727</c:v>
                </c:pt>
                <c:pt idx="1">
                  <c:v>0.11551032311749045</c:v>
                </c:pt>
                <c:pt idx="2">
                  <c:v>0.06569491407346192</c:v>
                </c:pt>
                <c:pt idx="3">
                  <c:v>0.2675428262952296</c:v>
                </c:pt>
                <c:pt idx="4">
                  <c:v>0.15978017262654848</c:v>
                </c:pt>
                <c:pt idx="5">
                  <c:v>0.06239172395267323</c:v>
                </c:pt>
                <c:pt idx="6">
                  <c:v>0.17758546766440794</c:v>
                </c:pt>
                <c:pt idx="7">
                  <c:v>0.10167624821662154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0.007096876989533178</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0.000754086735042057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0.024741051332760194</c:v>
                </c:pt>
                <c:pt idx="2">
                  <c:v>0.008396656287195253</c:v>
                </c:pt>
                <c:pt idx="3">
                  <c:v>0.03402907105277163</c:v>
                </c:pt>
                <c:pt idx="4">
                  <c:v>0.02974150479033008</c:v>
                </c:pt>
                <c:pt idx="5">
                  <c:v>0.008753189629188458</c:v>
                </c:pt>
                <c:pt idx="6">
                  <c:v>0.04216333541496148</c:v>
                </c:pt>
                <c:pt idx="7">
                  <c:v>0.014511729195470365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0.020845994435199338</c:v>
                </c:pt>
                <c:pt idx="4">
                  <c:v>0.004225384866275691</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0.004046788317255194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0.022145094930675225</c:v>
                </c:pt>
                <c:pt idx="4">
                  <c:v>0.0096066180673978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0.022956483850459307</c:v>
                </c:pt>
                <c:pt idx="2">
                  <c:v>0.002174091561106194</c:v>
                </c:pt>
                <c:pt idx="3">
                  <c:v>0.06805537518942735</c:v>
                </c:pt>
                <c:pt idx="4">
                  <c:v>0.03357957421998861</c:v>
                </c:pt>
                <c:pt idx="5">
                  <c:v>0.010537707226302637</c:v>
                </c:pt>
                <c:pt idx="6">
                  <c:v>0.009703999087099126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0.017304441088144627</c:v>
                </c:pt>
                <c:pt idx="2">
                  <c:v>0.0021039451634620155</c:v>
                </c:pt>
                <c:pt idx="3">
                  <c:v>0.012023398861040051</c:v>
                </c:pt>
                <c:pt idx="4">
                  <c:v>0.0029485297405800804</c:v>
                </c:pt>
                <c:pt idx="5">
                  <c:v>0.006345471311132194</c:v>
                </c:pt>
                <c:pt idx="6">
                  <c:v>0.0005226649522516954</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0.004784674348842123</c:v>
                </c:pt>
                <c:pt idx="3">
                  <c:v>0.00567244360286276</c:v>
                </c:pt>
                <c:pt idx="4">
                  <c:v>0.004362442460484648</c:v>
                </c:pt>
                <c:pt idx="5">
                  <c:v>0.002143817610688059</c:v>
                </c:pt>
                <c:pt idx="7">
                  <c:v>0.0005031194959345831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0.0032853400936799348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0.001394663151214521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0.0028576137432625172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0.009575306309467875</c:v>
                </c:pt>
                <c:pt idx="5">
                  <c:v>0.006110501322169338</c:v>
                </c:pt>
                <c:pt idx="6">
                  <c:v>0.0007673821154416792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0.005117609307633109</c:v>
                </c:pt>
                <c:pt idx="1">
                  <c:v>0.0012473304312190692</c:v>
                </c:pt>
                <c:pt idx="3">
                  <c:v>0.022525572917754887</c:v>
                </c:pt>
                <c:pt idx="4">
                  <c:v>0.027595036417759882</c:v>
                </c:pt>
                <c:pt idx="5">
                  <c:v>0.009169423557449522</c:v>
                </c:pt>
                <c:pt idx="6">
                  <c:v>0.1706920460468923</c:v>
                </c:pt>
                <c:pt idx="7">
                  <c:v>0.04832067770477709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0.009833911606452528</c:v>
                </c:pt>
                <c:pt idx="1">
                  <c:v>0.09206397015082488</c:v>
                </c:pt>
                <c:pt idx="2">
                  <c:v>0.03875317524807164</c:v>
                </c:pt>
                <c:pt idx="3">
                  <c:v>0.17530253037154014</c:v>
                </c:pt>
                <c:pt idx="4">
                  <c:v>0.12462071537540466</c:v>
                </c:pt>
                <c:pt idx="5">
                  <c:v>0.05312455760596804</c:v>
                </c:pt>
                <c:pt idx="6">
                  <c:v>0.36037368364421235</c:v>
                </c:pt>
                <c:pt idx="7">
                  <c:v>0.1067681003980621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0.08264095744754277</c:v>
                </c:pt>
                <c:pt idx="7">
                  <c:v>0.009296159564178477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0.027146482512819814</c:v>
                </c:pt>
                <c:pt idx="5">
                  <c:v>0.003728171874261882</c:v>
                </c:pt>
                <c:pt idx="6">
                  <c:v>0.04291062211435607</c:v>
                </c:pt>
                <c:pt idx="7">
                  <c:v>0.0033571128951320572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0.0014681474547342714</c:v>
                </c:pt>
                <c:pt idx="6">
                  <c:v>0.007081716511332668</c:v>
                </c:pt>
                <c:pt idx="7">
                  <c:v>0.0017828699187413127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0.0032437805979091613</c:v>
                </c:pt>
                <c:pt idx="3">
                  <c:v>0.002879194710825656</c:v>
                </c:pt>
                <c:pt idx="4">
                  <c:v>0.007611119142748439</c:v>
                </c:pt>
                <c:pt idx="5">
                  <c:v>0.004424045530833966</c:v>
                </c:pt>
                <c:pt idx="6">
                  <c:v>0.0037361432336561595</c:v>
                </c:pt>
                <c:pt idx="7">
                  <c:v>0.006571088561192266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0.0009819030904163431</c:v>
                </c:pt>
                <c:pt idx="3">
                  <c:v>0.0013492355971917473</c:v>
                </c:pt>
                <c:pt idx="5">
                  <c:v>0.0014241565451817532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0.00468519546141138</c:v>
                </c:pt>
                <c:pt idx="3">
                  <c:v>0.0014402900014489127</c:v>
                </c:pt>
                <c:pt idx="4">
                  <c:v>0.0013408010880737822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0.008966382044264077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0.0012414527824553148</c:v>
                </c:pt>
                <c:pt idx="2">
                  <c:v>0.011547955617786152</c:v>
                </c:pt>
                <c:pt idx="3">
                  <c:v>0.0024065638672402523</c:v>
                </c:pt>
                <c:pt idx="4">
                  <c:v>0.0029619806453853336</c:v>
                </c:pt>
                <c:pt idx="5">
                  <c:v>0.0010867935424644045</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0.010318423438673136</c:v>
                </c:pt>
                <c:pt idx="2">
                  <c:v>0.011811776362134482</c:v>
                </c:pt>
                <c:pt idx="4">
                  <c:v>0.0010378938327253494</c:v>
                </c:pt>
                <c:pt idx="5">
                  <c:v>0.0028058664207819945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0.010318423438673136</c:v>
                </c:pt>
                <c:pt idx="2">
                  <c:v>0.005766862322800227</c:v>
                </c:pt>
                <c:pt idx="5">
                  <c:v>0.0028058204481589463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0.0028424718773488703</c:v>
                </c:pt>
                <c:pt idx="4">
                  <c:v>0.004225892765946281</c:v>
                </c:pt>
                <c:pt idx="5">
                  <c:v>0.0012281825891842777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0.0005084464513626752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0.0030908414187188937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0.0007417393570233524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0.025998385814752306</c:v>
                </c:pt>
                <c:pt idx="2">
                  <c:v>0.008427652992016674</c:v>
                </c:pt>
                <c:pt idx="3">
                  <c:v>0.03544095773700482</c:v>
                </c:pt>
                <c:pt idx="4">
                  <c:v>0.02328382334463693</c:v>
                </c:pt>
                <c:pt idx="5">
                  <c:v>0.007656179566721787</c:v>
                </c:pt>
                <c:pt idx="6">
                  <c:v>0.042010342223935605</c:v>
                </c:pt>
                <c:pt idx="7">
                  <c:v>0.015532556711009058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0.02212322276661984</c:v>
                </c:pt>
                <c:pt idx="4">
                  <c:v>0.004616977766147833</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0.01637340142787428</c:v>
                </c:pt>
                <c:pt idx="1">
                  <c:v>0.08178379124933727</c:v>
                </c:pt>
                <c:pt idx="2">
                  <c:v>0.020481447272063334</c:v>
                </c:pt>
                <c:pt idx="3">
                  <c:v>0.11501586541818654</c:v>
                </c:pt>
                <c:pt idx="4">
                  <c:v>0.07230199940364156</c:v>
                </c:pt>
                <c:pt idx="5">
                  <c:v>0.043289684745348084</c:v>
                </c:pt>
                <c:pt idx="6">
                  <c:v>0.4893803967651918</c:v>
                </c:pt>
                <c:pt idx="7">
                  <c:v>0.12381771104472893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0.004438161150665521</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0.023197675271413164</c:v>
                </c:pt>
                <c:pt idx="4">
                  <c:v>0.009403574620301003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0.024251217916903458</c:v>
                </c:pt>
                <c:pt idx="2">
                  <c:v>0.0023625351851152146</c:v>
                </c:pt>
                <c:pt idx="3">
                  <c:v>0.06951840260902178</c:v>
                </c:pt>
                <c:pt idx="4">
                  <c:v>0.03082124605643505</c:v>
                </c:pt>
                <c:pt idx="5">
                  <c:v>0.011418460967233058</c:v>
                </c:pt>
                <c:pt idx="6">
                  <c:v>0.010493738148702907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0.018530259546523025</c:v>
                </c:pt>
                <c:pt idx="2">
                  <c:v>0.0022856039489464477</c:v>
                </c:pt>
                <c:pt idx="3">
                  <c:v>0.012291221443111322</c:v>
                </c:pt>
                <c:pt idx="4">
                  <c:v>0.003230622206734439</c:v>
                </c:pt>
                <c:pt idx="5">
                  <c:v>0.0068761136473946835</c:v>
                </c:pt>
                <c:pt idx="6">
                  <c:v>0.000573143676653302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0.005091121772647884</c:v>
                </c:pt>
                <c:pt idx="3">
                  <c:v>0.006100504485951015</c:v>
                </c:pt>
                <c:pt idx="4">
                  <c:v>0.004050419728355141</c:v>
                </c:pt>
                <c:pt idx="5">
                  <c:v>0.0023199216283014933</c:v>
                </c:pt>
                <c:pt idx="7">
                  <c:v>0.0005436190636656134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0.02772609833140811</c:v>
                </c:pt>
                <c:pt idx="2">
                  <c:v>0.006729009088670806</c:v>
                </c:pt>
                <c:pt idx="3">
                  <c:v>0.004351862501788534</c:v>
                </c:pt>
                <c:pt idx="4">
                  <c:v>0.002629503640595731</c:v>
                </c:pt>
                <c:pt idx="5">
                  <c:v>0.0021555782016911057</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0.003500826227611103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0.0014035046102076135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0.003096803880951845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0.010282968740796355</c:v>
                </c:pt>
                <c:pt idx="5">
                  <c:v>0.0064097039314591035</c:v>
                </c:pt>
                <c:pt idx="6">
                  <c:v>0.0008257869772598131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0.005577451195635581</c:v>
                </c:pt>
                <c:pt idx="1">
                  <c:v>0.0013679224216805621</c:v>
                </c:pt>
                <c:pt idx="3">
                  <c:v>0.023485472463378603</c:v>
                </c:pt>
                <c:pt idx="4">
                  <c:v>0.023240773444997576</c:v>
                </c:pt>
                <c:pt idx="5">
                  <c:v>0.0068931945782886505</c:v>
                </c:pt>
                <c:pt idx="6">
                  <c:v>0.16391197916160544</c:v>
                </c:pt>
                <c:pt idx="7">
                  <c:v>0.05167755775409369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0.07950270662006521</c:v>
                </c:pt>
                <c:pt idx="7">
                  <c:v>0.009782061927343252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0.02805724463005154</c:v>
                </c:pt>
                <c:pt idx="5">
                  <c:v>0.0038208854334377557</c:v>
                </c:pt>
                <c:pt idx="6">
                  <c:v>0.04266757535824442</c:v>
                </c:pt>
                <c:pt idx="7">
                  <c:v>0.003330877804025019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0.0015894250048941868</c:v>
                </c:pt>
                <c:pt idx="6">
                  <c:v>0.00764925949669734</c:v>
                </c:pt>
                <c:pt idx="7">
                  <c:v>0.0019516155644611222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0.0034402976734082</c:v>
                </c:pt>
                <c:pt idx="3">
                  <c:v>0.0031015730785352554</c:v>
                </c:pt>
                <c:pt idx="4">
                  <c:v>0.007687983246293506</c:v>
                </c:pt>
                <c:pt idx="5">
                  <c:v>0.004642038111971745</c:v>
                </c:pt>
                <c:pt idx="6">
                  <c:v>0.00378706095288808</c:v>
                </c:pt>
                <c:pt idx="7">
                  <c:v>0.007103784299844144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0.0010646652306208584</c:v>
                </c:pt>
                <c:pt idx="3">
                  <c:v>0.0014788444153208808</c:v>
                </c:pt>
                <c:pt idx="5">
                  <c:v>0.0014566169455062794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0.004993837168487204</c:v>
                </c:pt>
                <c:pt idx="3">
                  <c:v>0.0015626769483132377</c:v>
                </c:pt>
                <c:pt idx="4">
                  <c:v>0.0014496137370208948</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0.00945212024039693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0.0013615153964166766</c:v>
                </c:pt>
                <c:pt idx="2">
                  <c:v>0.01196596501072172</c:v>
                </c:pt>
                <c:pt idx="3">
                  <c:v>0.002618628195473478</c:v>
                </c:pt>
                <c:pt idx="4">
                  <c:v>0.002903035483741325</c:v>
                </c:pt>
                <c:pt idx="5">
                  <c:v>0.0010240925889288684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0.010966736989950685</c:v>
                </c:pt>
                <c:pt idx="2">
                  <c:v>0.01256692413451898</c:v>
                </c:pt>
                <c:pt idx="4">
                  <c:v>0.001129643033426853</c:v>
                </c:pt>
                <c:pt idx="5">
                  <c:v>0.003033700179968539</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0.010966736989950685</c:v>
                </c:pt>
                <c:pt idx="2">
                  <c:v>0.0060327152622224045</c:v>
                </c:pt>
                <c:pt idx="5">
                  <c:v>0.003033649760514809</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0.0029773062891600825</c:v>
                </c:pt>
                <c:pt idx="4">
                  <c:v>0.0045892210523037</c:v>
                </c:pt>
                <c:pt idx="5">
                  <c:v>0.001346912796224408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0.003357867766708439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0.0484688589620171</c:v>
                </c:pt>
                <c:pt idx="2">
                  <c:v>0.007870807486262243</c:v>
                </c:pt>
                <c:pt idx="3">
                  <c:v>0.012150934253432541</c:v>
                </c:pt>
                <c:pt idx="4">
                  <c:v>0.007173914606855771</c:v>
                </c:pt>
                <c:pt idx="5">
                  <c:v>0.009152311715731214</c:v>
                </c:pt>
                <c:pt idx="6">
                  <c:v>0.0005226649522516954</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0.012255267586115094</c:v>
                </c:pt>
                <c:pt idx="2">
                  <c:v>0.0025280317229527827</c:v>
                </c:pt>
                <c:pt idx="3">
                  <c:v>0.015453126299947986</c:v>
                </c:pt>
                <c:pt idx="4">
                  <c:v>0.008089454070185968</c:v>
                </c:pt>
                <c:pt idx="5">
                  <c:v>0.0039062392869679548</c:v>
                </c:pt>
                <c:pt idx="6">
                  <c:v>0.020753642068378986</c:v>
                </c:pt>
                <c:pt idx="7">
                  <c:v>0.00855369943255004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0.01220310510487098</c:v>
                </c:pt>
                <c:pt idx="4">
                  <c:v>0.0007082551698503504</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0.002575287140033066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0.010265414870130081</c:v>
                </c:pt>
                <c:pt idx="4">
                  <c:v>0.004318176584964284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0.013979330682751851</c:v>
                </c:pt>
                <c:pt idx="2">
                  <c:v>0.0014034525425029737</c:v>
                </c:pt>
                <c:pt idx="3">
                  <c:v>0.027886771650299097</c:v>
                </c:pt>
                <c:pt idx="4">
                  <c:v>0.021207124369513844</c:v>
                </c:pt>
                <c:pt idx="5">
                  <c:v>0.004549661919567125</c:v>
                </c:pt>
                <c:pt idx="6">
                  <c:v>0.012077930525000476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0.010834974968034126</c:v>
                </c:pt>
                <c:pt idx="2">
                  <c:v>0.0014033963272374133</c:v>
                </c:pt>
                <c:pt idx="3">
                  <c:v>0.004102223480188536</c:v>
                </c:pt>
                <c:pt idx="4">
                  <c:v>0.0019212484707453808</c:v>
                </c:pt>
                <c:pt idx="5">
                  <c:v>0.0008677431634410183</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0.00486776008375548</c:v>
                </c:pt>
                <c:pt idx="4">
                  <c:v>0.002223831221639074</c:v>
                </c:pt>
                <c:pt idx="5">
                  <c:v>0.000595780435272937</c:v>
                </c:pt>
                <c:pt idx="7">
                  <c:v>0.0008553993481631433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0.0007915796466367601</c:v>
                </c:pt>
                <c:pt idx="7">
                  <c:v>0.0015605175140062833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0.002865397789530042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0.014123546382059598</c:v>
                </c:pt>
                <c:pt idx="5">
                  <c:v>0.009473730960992239</c:v>
                </c:pt>
                <c:pt idx="6">
                  <c:v>0.0010909139239368326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0.008352576587490414</c:v>
                </c:pt>
                <c:pt idx="1">
                  <c:v>0.0017610955034150927</c:v>
                </c:pt>
                <c:pt idx="3">
                  <c:v>0.02643507007388525</c:v>
                </c:pt>
                <c:pt idx="4">
                  <c:v>0.020842234924540345</c:v>
                </c:pt>
                <c:pt idx="5">
                  <c:v>0.007135193691158124</c:v>
                </c:pt>
                <c:pt idx="6">
                  <c:v>0.24557820138360317</c:v>
                </c:pt>
                <c:pt idx="7">
                  <c:v>0.05886898981238898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0.12243015685198771</c:v>
                </c:pt>
                <c:pt idx="7">
                  <c:v>0.01594906169697274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0.041984860685089886</c:v>
                </c:pt>
                <c:pt idx="3">
                  <c:v>0.0005946671808258996</c:v>
                </c:pt>
                <c:pt idx="5">
                  <c:v>0.005980449014830738</c:v>
                </c:pt>
                <c:pt idx="6">
                  <c:v>0.06780909568339619</c:v>
                </c:pt>
                <c:pt idx="7">
                  <c:v>0.005211438115663223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0.0022309523024157426</c:v>
                </c:pt>
                <c:pt idx="6">
                  <c:v>0.013089433899956496</c:v>
                </c:pt>
                <c:pt idx="7">
                  <c:v>0.0033623441003901708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0.005573441363198934</c:v>
                </c:pt>
                <c:pt idx="3">
                  <c:v>0.004543405208557492</c:v>
                </c:pt>
                <c:pt idx="4">
                  <c:v>0.011265338861325375</c:v>
                </c:pt>
                <c:pt idx="5">
                  <c:v>0.005995736203756672</c:v>
                </c:pt>
                <c:pt idx="6">
                  <c:v>0.005601573980541588</c:v>
                </c:pt>
                <c:pt idx="7">
                  <c:v>0.003238043980206161</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0.001531322091813889</c:v>
                </c:pt>
                <c:pt idx="3">
                  <c:v>0.0017841793172491292</c:v>
                </c:pt>
                <c:pt idx="5">
                  <c:v>0.0016657755538083403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0.008020824840383864</c:v>
                </c:pt>
                <c:pt idx="3">
                  <c:v>0.0025301188948638445</c:v>
                </c:pt>
                <c:pt idx="4">
                  <c:v>0.0023439286501320024</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0.014671598615454718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0.00683329513289826</c:v>
                </c:pt>
                <c:pt idx="3">
                  <c:v>0.0010751236804549876</c:v>
                </c:pt>
                <c:pt idx="4">
                  <c:v>0.0014223250161435348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0.05252060661466229</c:v>
                </c:pt>
                <c:pt idx="2">
                  <c:v>0.04993714287014782</c:v>
                </c:pt>
                <c:pt idx="3">
                  <c:v>0.11115435261001685</c:v>
                </c:pt>
                <c:pt idx="4">
                  <c:v>0.44456176938249176</c:v>
                </c:pt>
                <c:pt idx="5">
                  <c:v>0.13567675574807833</c:v>
                </c:pt>
                <c:pt idx="6">
                  <c:v>0.1750366434426072</c:v>
                </c:pt>
                <c:pt idx="7">
                  <c:v>0.014649568460043089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0.004688018258503002</c:v>
                </c:pt>
                <c:pt idx="2">
                  <c:v>0.009455114098644654</c:v>
                </c:pt>
                <c:pt idx="5">
                  <c:v>0.0012859213168592584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0.004688018258503002</c:v>
                </c:pt>
                <c:pt idx="2">
                  <c:v>0.005325612761433392</c:v>
                </c:pt>
                <c:pt idx="5">
                  <c:v>0.0012858309880564777</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0.002888472474389329</c:v>
                </c:pt>
                <c:pt idx="5">
                  <c:v>0.0019985362928608462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0.022249634664269</c:v>
                </c:pt>
                <c:pt idx="2">
                  <c:v>0.001900036170611335</c:v>
                </c:pt>
                <c:pt idx="3">
                  <c:v>0.004714186641139271</c:v>
                </c:pt>
                <c:pt idx="4">
                  <c:v>0.0021517942985416626</c:v>
                </c:pt>
                <c:pt idx="5">
                  <c:v>0.0075598068776584985</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0.005966931405589068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0.01652582573016724</c:v>
                </c:pt>
                <c:pt idx="2">
                  <c:v>0.04171980623099797</c:v>
                </c:pt>
                <c:pt idx="3">
                  <c:v>0.036219346309393004</c:v>
                </c:pt>
                <c:pt idx="4">
                  <c:v>0.15212272988997588</c:v>
                </c:pt>
                <c:pt idx="5">
                  <c:v>0.05358284855375236</c:v>
                </c:pt>
                <c:pt idx="6">
                  <c:v>0.08637481558599412</c:v>
                </c:pt>
                <c:pt idx="7">
                  <c:v>0.007189115008182531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0.013302842975520524</c:v>
                </c:pt>
                <c:pt idx="4">
                  <c:v>0.0021517942985416626</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0.000989335673239924</c:v>
                </c:pt>
                <c:pt idx="4">
                  <c:v>0.04628217675665058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0.00374576541337735</c:v>
                </c:pt>
                <c:pt idx="3">
                  <c:v>0.05058996393847339</c:v>
                </c:pt>
                <c:pt idx="4">
                  <c:v>0.12601644008827545</c:v>
                </c:pt>
                <c:pt idx="5">
                  <c:v>0.011292701863049386</c:v>
                </c:pt>
                <c:pt idx="6">
                  <c:v>0.000848074878266548</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0.003466893060634077</c:v>
                </c:pt>
                <c:pt idx="3">
                  <c:v>0.004714186641139271</c:v>
                </c:pt>
                <c:pt idx="5">
                  <c:v>0.003978963442412565</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0.003089609020726019</c:v>
                </c:pt>
                <c:pt idx="4">
                  <c:v>0.0059313445853834785</c:v>
                </c:pt>
                <c:pt idx="5">
                  <c:v>0.004363310522069292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0.0035567113827713157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0.0019115332297577794</c:v>
                </c:pt>
                <c:pt idx="4">
                  <c:v>0.01081429863740622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0.002184833628921547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0.00252013182143474</c:v>
                </c:pt>
                <c:pt idx="4">
                  <c:v>0.07526838177676101</c:v>
                </c:pt>
                <c:pt idx="5">
                  <c:v>0.05909994585787642</c:v>
                </c:pt>
                <c:pt idx="6">
                  <c:v>0.07640604128472299</c:v>
                </c:pt>
                <c:pt idx="7">
                  <c:v>0.0013792154673664412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0.011407711693623543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0.0267691168430033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0.0008493697688871372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0.006172939783897666</c:v>
                </c:pt>
                <c:pt idx="3">
                  <c:v>0.0014773132416535078</c:v>
                </c:pt>
                <c:pt idx="4">
                  <c:v>0.022049122813626237</c:v>
                </c:pt>
                <c:pt idx="5">
                  <c:v>0.003757105516084935</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0.005479898628114399</c:v>
                </c:pt>
                <c:pt idx="2">
                  <c:v>0.001900036170611335</c:v>
                </c:pt>
                <c:pt idx="3">
                  <c:v>0.005933502736417794</c:v>
                </c:pt>
                <c:pt idx="5">
                  <c:v>0.0035808434352459337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0.005479898628114399</c:v>
                </c:pt>
                <c:pt idx="2">
                  <c:v>0.001900036170611335</c:v>
                </c:pt>
                <c:pt idx="5">
                  <c:v>0.0035808434352459337</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0.008423616638920692</c:v>
                </c:pt>
                <c:pt idx="4">
                  <c:v>0.0018010751359105424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0.0034268299296152395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0.0006808868449546979</c:v>
                </c:pt>
                <c:pt idx="5">
                  <c:v>0.0013506904476320834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0.04335324480763926</c:v>
                </c:pt>
                <c:pt idx="2">
                  <c:v>0.015904222071279773</c:v>
                </c:pt>
                <c:pt idx="3">
                  <c:v>0.06071186133109186</c:v>
                </c:pt>
                <c:pt idx="4">
                  <c:v>0.04257676073900146</c:v>
                </c:pt>
                <c:pt idx="5">
                  <c:v>0.012101196950313493</c:v>
                </c:pt>
                <c:pt idx="6">
                  <c:v>0.06874249539814392</c:v>
                </c:pt>
                <c:pt idx="7">
                  <c:v>0.02436047795265452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0.03462775180649898</c:v>
                </c:pt>
                <c:pt idx="4">
                  <c:v>0.009577536721111665</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0.006797538182875475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0.039628699823455134</c:v>
                </c:pt>
                <c:pt idx="4">
                  <c:v>0.01583991298170232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0.03716919170773789</c:v>
                </c:pt>
                <c:pt idx="2">
                  <c:v>0.003572613421501572</c:v>
                </c:pt>
                <c:pt idx="3">
                  <c:v>0.12218844690941529</c:v>
                </c:pt>
                <c:pt idx="4">
                  <c:v>0.04236641034083054</c:v>
                </c:pt>
                <c:pt idx="5">
                  <c:v>0.020132079867063155</c:v>
                </c:pt>
                <c:pt idx="6">
                  <c:v>0.00851235962371066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0.028172002903145067</c:v>
                </c:pt>
                <c:pt idx="2">
                  <c:v>0.003398152138886728</c:v>
                </c:pt>
                <c:pt idx="3">
                  <c:v>0.022634088347270667</c:v>
                </c:pt>
                <c:pt idx="4">
                  <c:v>0.0048963149329820845</c:v>
                </c:pt>
                <c:pt idx="5">
                  <c:v>0.014500833897466167</c:v>
                </c:pt>
                <c:pt idx="6">
                  <c:v>0.0011045014339659607</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0.011174596887447</c:v>
                </c:pt>
                <c:pt idx="3">
                  <c:v>0.007675802994699243</c:v>
                </c:pt>
                <c:pt idx="4">
                  <c:v>0.006371727145433102</c:v>
                </c:pt>
                <c:pt idx="5">
                  <c:v>0.004508781724818932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0.0009508102788006449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0.005966089969661176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0.003184112802533582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0.0033971397039312245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0.005443693610958939</c:v>
                </c:pt>
                <c:pt idx="4">
                  <c:v>0.0007571534971406242</c:v>
                </c:pt>
                <c:pt idx="5">
                  <c:v>0.0025447096280723754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0.002076338599561821</c:v>
                </c:pt>
                <c:pt idx="1">
                  <c:v>0.0008732385346798901</c:v>
                </c:pt>
                <c:pt idx="3">
                  <c:v>0.019805424786509852</c:v>
                </c:pt>
                <c:pt idx="4">
                  <c:v>0.02629043999623075</c:v>
                </c:pt>
                <c:pt idx="5">
                  <c:v>0.006602774658917341</c:v>
                </c:pt>
                <c:pt idx="6">
                  <c:v>0.06088104140252055</c:v>
                </c:pt>
                <c:pt idx="7">
                  <c:v>0.04269241987241281</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0.0033261481785867727</c:v>
                </c:pt>
                <c:pt idx="1">
                  <c:v>0.11551032311749045</c:v>
                </c:pt>
                <c:pt idx="2">
                  <c:v>0.06569491407346192</c:v>
                </c:pt>
                <c:pt idx="3">
                  <c:v>0.2675428262952296</c:v>
                </c:pt>
                <c:pt idx="4">
                  <c:v>0.15978017262654848</c:v>
                </c:pt>
                <c:pt idx="5">
                  <c:v>0.06239172395267323</c:v>
                </c:pt>
                <c:pt idx="6">
                  <c:v>0.17758546766440794</c:v>
                </c:pt>
                <c:pt idx="7">
                  <c:v>0.10167624821662154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0.025329263819391094</c:v>
                </c:pt>
                <c:pt idx="7">
                  <c:v>0.0019957581469945735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0.01048628470823932</c:v>
                </c:pt>
                <c:pt idx="5">
                  <c:v>0.0010951771757369416</c:v>
                </c:pt>
                <c:pt idx="6">
                  <c:v>0.010930683418692886</c:v>
                </c:pt>
                <c:pt idx="7">
                  <c:v>0.0009573217444820127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0.0007807522364339838</c:v>
                </c:pt>
                <c:pt idx="6">
                  <c:v>0.0007782412273826846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0.08166373971660187</c:v>
                </c:pt>
                <c:pt idx="2">
                  <c:v>0.010340432622765534</c:v>
                </c:pt>
                <c:pt idx="3">
                  <c:v>0.022635266276401587</c:v>
                </c:pt>
                <c:pt idx="4">
                  <c:v>0.014473851654093749</c:v>
                </c:pt>
                <c:pt idx="5">
                  <c:v>0.019754864490616</c:v>
                </c:pt>
                <c:pt idx="6">
                  <c:v>0.0011045014339659607</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0.000747127105535012</c:v>
                </c:pt>
                <c:pt idx="3">
                  <c:v>0.0012830276672645296</c:v>
                </c:pt>
                <c:pt idx="4">
                  <c:v>0.0031596628634188587</c:v>
                </c:pt>
                <c:pt idx="5">
                  <c:v>0.002938635048761079</c:v>
                </c:pt>
                <c:pt idx="6">
                  <c:v>0.0014982291134524176</c:v>
                </c:pt>
                <c:pt idx="7">
                  <c:v>0.012015662624304112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0.0010955921280444254</c:v>
                </c:pt>
                <c:pt idx="5">
                  <c:v>0.001195043175650696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0.0011724161062034533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0.0028647601524706356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0.0030888526515460055</c:v>
                </c:pt>
                <c:pt idx="2">
                  <c:v>0.018411934016194547</c:v>
                </c:pt>
                <c:pt idx="3">
                  <c:v>0.004574204249473647</c:v>
                </c:pt>
                <c:pt idx="4">
                  <c:v>0.004784875292609445</c:v>
                </c:pt>
                <c:pt idx="5">
                  <c:v>0.0023201827067865313</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0.01886398500695783</c:v>
                </c:pt>
                <c:pt idx="2">
                  <c:v>0.016536953761794405</c:v>
                </c:pt>
                <c:pt idx="3">
                  <c:v>0.0007657762304275188</c:v>
                </c:pt>
                <c:pt idx="4">
                  <c:v>0.0025389301090565546</c:v>
                </c:pt>
                <c:pt idx="5">
                  <c:v>0.005254030593149834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0.01886398500695783</c:v>
                </c:pt>
                <c:pt idx="2">
                  <c:v>0.006942280483878806</c:v>
                </c:pt>
                <c:pt idx="5">
                  <c:v>0.005254030593149834</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0.0030967604743324696</c:v>
                </c:pt>
                <c:pt idx="4">
                  <c:v>0.009831634774433188</c:v>
                </c:pt>
                <c:pt idx="5">
                  <c:v>0.0005248684279475551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0.0008726684315829511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0.001076984985130242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0.000754086735042057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0.024741051332760194</c:v>
                </c:pt>
                <c:pt idx="2">
                  <c:v>0.008396656287195253</c:v>
                </c:pt>
                <c:pt idx="3">
                  <c:v>0.03402907105277163</c:v>
                </c:pt>
                <c:pt idx="4">
                  <c:v>0.02974150479033008</c:v>
                </c:pt>
                <c:pt idx="5">
                  <c:v>0.008753189629188458</c:v>
                </c:pt>
                <c:pt idx="6">
                  <c:v>0.04216333541496148</c:v>
                </c:pt>
                <c:pt idx="7">
                  <c:v>0.014511729195470365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0.008389209455867136</c:v>
                </c:pt>
                <c:pt idx="3">
                  <c:v>0.001955435250874256</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0.004046788317255194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0.022145094930675225</c:v>
                </c:pt>
                <c:pt idx="4">
                  <c:v>0.0096066180673978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0.022956483850459307</c:v>
                </c:pt>
                <c:pt idx="2">
                  <c:v>0.002174091561106194</c:v>
                </c:pt>
                <c:pt idx="3">
                  <c:v>0.06805537518942735</c:v>
                </c:pt>
                <c:pt idx="4">
                  <c:v>0.03357957421998861</c:v>
                </c:pt>
                <c:pt idx="5">
                  <c:v>0.010537707226302637</c:v>
                </c:pt>
                <c:pt idx="6">
                  <c:v>0.009703999087099126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0.005651837841792792</c:v>
                </c:pt>
                <c:pt idx="3">
                  <c:v>0.0014167224296855437</c:v>
                </c:pt>
                <c:pt idx="4">
                  <c:v>0.006914631458216388</c:v>
                </c:pt>
                <c:pt idx="5">
                  <c:v>0.003889516707413095</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0.004784674348842123</c:v>
                </c:pt>
                <c:pt idx="3">
                  <c:v>0.00567244360286276</c:v>
                </c:pt>
                <c:pt idx="4">
                  <c:v>0.004362442460484648</c:v>
                </c:pt>
                <c:pt idx="5">
                  <c:v>0.002143817610688059</c:v>
                </c:pt>
                <c:pt idx="7">
                  <c:v>0.0005031194959345831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0.004744770112036312</c:v>
                </c:pt>
                <c:pt idx="3">
                  <c:v>0.00544276608986071</c:v>
                </c:pt>
                <c:pt idx="4">
                  <c:v>0.004308286465998676</c:v>
                </c:pt>
                <c:pt idx="5">
                  <c:v>0.0014233334396010079</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0.0032853400936799348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0.001394663151214521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0.0005674755438917534</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0.0028576137432625172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0.009575306309467875</c:v>
                </c:pt>
                <c:pt idx="5">
                  <c:v>0.006110501322169338</c:v>
                </c:pt>
                <c:pt idx="6">
                  <c:v>0.0007673821154416792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0.005117609307633109</c:v>
                </c:pt>
                <c:pt idx="1">
                  <c:v>0.0012473304312190692</c:v>
                </c:pt>
                <c:pt idx="3">
                  <c:v>0.022525572917754887</c:v>
                </c:pt>
                <c:pt idx="4">
                  <c:v>0.027595036417759882</c:v>
                </c:pt>
                <c:pt idx="5">
                  <c:v>0.009169423557449522</c:v>
                </c:pt>
                <c:pt idx="6">
                  <c:v>0.1706920460468923</c:v>
                </c:pt>
                <c:pt idx="7">
                  <c:v>0.04832067770477709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0.08264095744754277</c:v>
                </c:pt>
                <c:pt idx="7">
                  <c:v>0.009296159564178477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0.027146482512819814</c:v>
                </c:pt>
                <c:pt idx="5">
                  <c:v>0.003728171874261882</c:v>
                </c:pt>
                <c:pt idx="6">
                  <c:v>0.04291062211435607</c:v>
                </c:pt>
                <c:pt idx="7">
                  <c:v>0.0033571128951320572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0.0014681474547342714</c:v>
                </c:pt>
                <c:pt idx="6">
                  <c:v>0.007081716511332668</c:v>
                </c:pt>
                <c:pt idx="7">
                  <c:v>0.0017828699187413127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0.0032437805979091613</c:v>
                </c:pt>
                <c:pt idx="3">
                  <c:v>0.002879194710825656</c:v>
                </c:pt>
                <c:pt idx="4">
                  <c:v>0.007611119142748439</c:v>
                </c:pt>
                <c:pt idx="5">
                  <c:v>0.004424045530833966</c:v>
                </c:pt>
                <c:pt idx="6">
                  <c:v>0.0037361432336561595</c:v>
                </c:pt>
                <c:pt idx="7">
                  <c:v>0.006571088561192266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0.0009819030904163431</c:v>
                </c:pt>
                <c:pt idx="3">
                  <c:v>0.0013492355971917473</c:v>
                </c:pt>
                <c:pt idx="5">
                  <c:v>0.0014241565451817532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0.00468519546141138</c:v>
                </c:pt>
                <c:pt idx="3">
                  <c:v>0.0014402900014489127</c:v>
                </c:pt>
                <c:pt idx="4">
                  <c:v>0.0013408010880737822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0.008966382044264077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0.0012414527824553148</c:v>
                </c:pt>
                <c:pt idx="2">
                  <c:v>0.011547955617786152</c:v>
                </c:pt>
                <c:pt idx="3">
                  <c:v>0.0024065638672402523</c:v>
                </c:pt>
                <c:pt idx="4">
                  <c:v>0.0029619806453853336</c:v>
                </c:pt>
                <c:pt idx="5">
                  <c:v>0.0010867935424644045</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0.011547955617786152</c:v>
                </c:pt>
                <c:pt idx="3">
                  <c:v>0.00151139057555657</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0.010318423438673136</c:v>
                </c:pt>
                <c:pt idx="2">
                  <c:v>0.011811776362134482</c:v>
                </c:pt>
                <c:pt idx="4">
                  <c:v>0.0010378938327253494</c:v>
                </c:pt>
                <c:pt idx="5">
                  <c:v>0.0028058664207819945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0.006044914039334255</c:v>
                </c:pt>
                <c:pt idx="4">
                  <c:v>0.0010378938327253494</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0.0028424718773488703</c:v>
                </c:pt>
                <c:pt idx="4">
                  <c:v>0.004225892765946281</c:v>
                </c:pt>
                <c:pt idx="5">
                  <c:v>0.0012281825891842777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0.002395071445083897</c:v>
                </c:pt>
                <c:pt idx="4">
                  <c:v>0.0041989831312084485</c:v>
                </c:pt>
                <c:pt idx="5">
                  <c:v>0.0011792388631040062</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0.0005084464513626752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0.0030908414187188937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0.0007417393570233524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0.025998385814752306</c:v>
                </c:pt>
                <c:pt idx="2">
                  <c:v>0.008427652992016674</c:v>
                </c:pt>
                <c:pt idx="3">
                  <c:v>0.03544095773700482</c:v>
                </c:pt>
                <c:pt idx="4">
                  <c:v>0.02328382334463693</c:v>
                </c:pt>
                <c:pt idx="5">
                  <c:v>0.007656179566721787</c:v>
                </c:pt>
                <c:pt idx="6">
                  <c:v>0.042010342223935605</c:v>
                </c:pt>
                <c:pt idx="7">
                  <c:v>0.015532556711009058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0.008426236688106312</c:v>
                </c:pt>
                <c:pt idx="3">
                  <c:v>0.0021096202094734455</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0.009833911606452528</c:v>
                </c:pt>
                <c:pt idx="1">
                  <c:v>0.09206397015082488</c:v>
                </c:pt>
                <c:pt idx="2">
                  <c:v>0.03875317524807164</c:v>
                </c:pt>
                <c:pt idx="3">
                  <c:v>0.17530253037154014</c:v>
                </c:pt>
                <c:pt idx="4">
                  <c:v>0.12462071537540466</c:v>
                </c:pt>
                <c:pt idx="5">
                  <c:v>0.05312455760596804</c:v>
                </c:pt>
                <c:pt idx="6">
                  <c:v>0.36037368364421235</c:v>
                </c:pt>
                <c:pt idx="7">
                  <c:v>0.1067681003980621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0.004438161150665521</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0.023197675271413164</c:v>
                </c:pt>
                <c:pt idx="4">
                  <c:v>0.009403574620301003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0.024251217916903458</c:v>
                </c:pt>
                <c:pt idx="2">
                  <c:v>0.0023625351851152146</c:v>
                </c:pt>
                <c:pt idx="3">
                  <c:v>0.06951840260902178</c:v>
                </c:pt>
                <c:pt idx="4">
                  <c:v>0.03082124605643505</c:v>
                </c:pt>
                <c:pt idx="5">
                  <c:v>0.011418460967233058</c:v>
                </c:pt>
                <c:pt idx="6">
                  <c:v>0.010493738148702907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0.005720733628347319</c:v>
                </c:pt>
                <c:pt idx="3">
                  <c:v>0.0014952116963937003</c:v>
                </c:pt>
                <c:pt idx="4">
                  <c:v>0.007259401798273217</c:v>
                </c:pt>
                <c:pt idx="5">
                  <c:v>0.0042124885031644054</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0.005091121772647884</c:v>
                </c:pt>
                <c:pt idx="3">
                  <c:v>0.006100504485951015</c:v>
                </c:pt>
                <c:pt idx="4">
                  <c:v>0.004050419728355141</c:v>
                </c:pt>
                <c:pt idx="5">
                  <c:v>0.0023199216283014933</c:v>
                </c:pt>
                <c:pt idx="7">
                  <c:v>0.0005436190636656134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0.005047359832318885</c:v>
                </c:pt>
                <c:pt idx="3">
                  <c:v>0.0058614647830626</c:v>
                </c:pt>
                <c:pt idx="4">
                  <c:v>0.003991050017022278</c:v>
                </c:pt>
                <c:pt idx="5">
                  <c:v>0.0015298302833396242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0.0056571589283753885</c:v>
                </c:pt>
                <c:pt idx="2">
                  <c:v>0.030726877835645646</c:v>
                </c:pt>
                <c:pt idx="3">
                  <c:v>0.013032383738995429</c:v>
                </c:pt>
                <c:pt idx="4">
                  <c:v>0.017221350462689643</c:v>
                </c:pt>
                <c:pt idx="5">
                  <c:v>0.0072928990913613025</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0.003500826227611103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0.0014035046102076135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0.000595278621406537</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0.003096803880951845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0.010282968740796355</c:v>
                </c:pt>
                <c:pt idx="5">
                  <c:v>0.0064097039314591035</c:v>
                </c:pt>
                <c:pt idx="6">
                  <c:v>0.0008257869772598131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0.005577451195635581</c:v>
                </c:pt>
                <c:pt idx="1">
                  <c:v>0.0013679224216805621</c:v>
                </c:pt>
                <c:pt idx="3">
                  <c:v>0.023485472463378603</c:v>
                </c:pt>
                <c:pt idx="4">
                  <c:v>0.023240773444997576</c:v>
                </c:pt>
                <c:pt idx="5">
                  <c:v>0.0068931945782886505</c:v>
                </c:pt>
                <c:pt idx="6">
                  <c:v>0.16391197916160544</c:v>
                </c:pt>
                <c:pt idx="7">
                  <c:v>0.05167755775409369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0.07950270662006521</c:v>
                </c:pt>
                <c:pt idx="7">
                  <c:v>0.009782061927343252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0.02805724463005154</c:v>
                </c:pt>
                <c:pt idx="5">
                  <c:v>0.0038208854334377557</c:v>
                </c:pt>
                <c:pt idx="6">
                  <c:v>0.04266757535824442</c:v>
                </c:pt>
                <c:pt idx="7">
                  <c:v>0.003330877804025019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0.0015894250048941868</c:v>
                </c:pt>
                <c:pt idx="6">
                  <c:v>0.00764925949669734</c:v>
                </c:pt>
                <c:pt idx="7">
                  <c:v>0.0019516155644611222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0.0034402976734082</c:v>
                </c:pt>
                <c:pt idx="3">
                  <c:v>0.0031015730785352554</c:v>
                </c:pt>
                <c:pt idx="4">
                  <c:v>0.007687983246293506</c:v>
                </c:pt>
                <c:pt idx="5">
                  <c:v>0.004642038111971745</c:v>
                </c:pt>
                <c:pt idx="6">
                  <c:v>0.00378706095288808</c:v>
                </c:pt>
                <c:pt idx="7">
                  <c:v>0.007103784299844144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0.0010646652306208584</c:v>
                </c:pt>
                <c:pt idx="3">
                  <c:v>0.0014788444153208808</c:v>
                </c:pt>
                <c:pt idx="5">
                  <c:v>0.0014566169455062794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0.004993837168487204</c:v>
                </c:pt>
                <c:pt idx="3">
                  <c:v>0.0015626769483132377</c:v>
                </c:pt>
                <c:pt idx="4">
                  <c:v>0.0014496137370208948</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0.00945212024039693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0.0013615153964166766</c:v>
                </c:pt>
                <c:pt idx="2">
                  <c:v>0.01196596501072172</c:v>
                </c:pt>
                <c:pt idx="3">
                  <c:v>0.002618628195473478</c:v>
                </c:pt>
                <c:pt idx="4">
                  <c:v>0.002903035483741325</c:v>
                </c:pt>
                <c:pt idx="5">
                  <c:v>0.0010240925889288684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0.01196596501072172</c:v>
                </c:pt>
                <c:pt idx="3">
                  <c:v>0.00163693863532015</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0.010966736989950685</c:v>
                </c:pt>
                <c:pt idx="2">
                  <c:v>0.01256692413451898</c:v>
                </c:pt>
                <c:pt idx="4">
                  <c:v>0.001129643033426853</c:v>
                </c:pt>
                <c:pt idx="5">
                  <c:v>0.003033700179968539</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0.006534208872296576</c:v>
                </c:pt>
                <c:pt idx="4">
                  <c:v>0.001129643033426853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0.0029773062891600825</c:v>
                </c:pt>
                <c:pt idx="4">
                  <c:v>0.0045892210523037</c:v>
                </c:pt>
                <c:pt idx="5">
                  <c:v>0.001346912796224408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0.0025756726982155767</c:v>
                </c:pt>
                <c:pt idx="4">
                  <c:v>0.004560255612512964</c:v>
                </c:pt>
                <c:pt idx="5">
                  <c:v>0.0012932458469347118</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0.003357867766708439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0.012255267586115094</c:v>
                </c:pt>
                <c:pt idx="2">
                  <c:v>0.0025280317229527827</c:v>
                </c:pt>
                <c:pt idx="3">
                  <c:v>0.015453126299947986</c:v>
                </c:pt>
                <c:pt idx="4">
                  <c:v>0.008089454070185968</c:v>
                </c:pt>
                <c:pt idx="5">
                  <c:v>0.0039062392869679548</c:v>
                </c:pt>
                <c:pt idx="6">
                  <c:v>0.020753642068378986</c:v>
                </c:pt>
                <c:pt idx="7">
                  <c:v>0.00855369943255004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0.002527467167935403</c:v>
                </c:pt>
                <c:pt idx="3">
                  <c:v>0.0012820194008625427</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0.002575287140033066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0.010265414870130081</c:v>
                </c:pt>
                <c:pt idx="4">
                  <c:v>0.004318176584964284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0.013979330682751851</c:v>
                </c:pt>
                <c:pt idx="2">
                  <c:v>0.0014034525425029737</c:v>
                </c:pt>
                <c:pt idx="3">
                  <c:v>0.027886771650299097</c:v>
                </c:pt>
                <c:pt idx="4">
                  <c:v>0.021207124369513844</c:v>
                </c:pt>
                <c:pt idx="5">
                  <c:v>0.004549661919567125</c:v>
                </c:pt>
                <c:pt idx="6">
                  <c:v>0.012077930525000476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0.00314407896264112</c:v>
                </c:pt>
                <c:pt idx="4">
                  <c:v>0.005790748919544037</c:v>
                </c:pt>
                <c:pt idx="5">
                  <c:v>0.003681728969545796</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0.00486776008375548</c:v>
                </c:pt>
                <c:pt idx="4">
                  <c:v>0.002223831221639074</c:v>
                </c:pt>
                <c:pt idx="5">
                  <c:v>0.000595780435272937</c:v>
                </c:pt>
                <c:pt idx="7">
                  <c:v>0.0008553993481631433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0.004641104457267278</c:v>
                </c:pt>
                <c:pt idx="4">
                  <c:v>0.0021174608883346904</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0.0007915796466367601</c:v>
                </c:pt>
                <c:pt idx="7">
                  <c:v>0.0015605175140062833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0.002865397789530042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0.014123546382059598</c:v>
                </c:pt>
                <c:pt idx="5">
                  <c:v>0.009473730960992239</c:v>
                </c:pt>
                <c:pt idx="6">
                  <c:v>0.0010909139239368326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0.008352576587490414</c:v>
                </c:pt>
                <c:pt idx="1">
                  <c:v>0.0017610955034150927</c:v>
                </c:pt>
                <c:pt idx="3">
                  <c:v>0.02643507007388525</c:v>
                </c:pt>
                <c:pt idx="4">
                  <c:v>0.020842234924540345</c:v>
                </c:pt>
                <c:pt idx="5">
                  <c:v>0.007135193691158124</c:v>
                </c:pt>
                <c:pt idx="6">
                  <c:v>0.24557820138360317</c:v>
                </c:pt>
                <c:pt idx="7">
                  <c:v>0.05886898981238898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0.12243015685198771</c:v>
                </c:pt>
                <c:pt idx="7">
                  <c:v>0.01594906169697274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0.041984860685089886</c:v>
                </c:pt>
                <c:pt idx="3">
                  <c:v>0.0005946671808258996</c:v>
                </c:pt>
                <c:pt idx="5">
                  <c:v>0.005980449014830738</c:v>
                </c:pt>
                <c:pt idx="6">
                  <c:v>0.06780909568339619</c:v>
                </c:pt>
                <c:pt idx="7">
                  <c:v>0.005211438115663223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0.0022309523024157426</c:v>
                </c:pt>
                <c:pt idx="6">
                  <c:v>0.013089433899956496</c:v>
                </c:pt>
                <c:pt idx="7">
                  <c:v>0.0033623441003901708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0.005573441363198934</c:v>
                </c:pt>
                <c:pt idx="3">
                  <c:v>0.004543405208557492</c:v>
                </c:pt>
                <c:pt idx="4">
                  <c:v>0.011265338861325375</c:v>
                </c:pt>
                <c:pt idx="5">
                  <c:v>0.005995736203756672</c:v>
                </c:pt>
                <c:pt idx="6">
                  <c:v>0.005601573980541588</c:v>
                </c:pt>
                <c:pt idx="7">
                  <c:v>0.003238043980206161</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0.001531322091813889</c:v>
                </c:pt>
                <c:pt idx="3">
                  <c:v>0.0017841793172491292</c:v>
                </c:pt>
                <c:pt idx="5">
                  <c:v>0.0016657755538083403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0.008020824840383864</c:v>
                </c:pt>
                <c:pt idx="3">
                  <c:v>0.0025301188948638445</c:v>
                </c:pt>
                <c:pt idx="4">
                  <c:v>0.0023439286501320024</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0.014671598615454718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0.00683329513289826</c:v>
                </c:pt>
                <c:pt idx="3">
                  <c:v>0.0010751236804549876</c:v>
                </c:pt>
                <c:pt idx="4">
                  <c:v>0.0014223250161435348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0.010605402220154242</c:v>
                </c:pt>
                <c:pt idx="1">
                  <c:v>0.09671313639448578</c:v>
                </c:pt>
                <c:pt idx="2">
                  <c:v>0.04045589464231229</c:v>
                </c:pt>
                <c:pt idx="3">
                  <c:v>0.18229049009820741</c:v>
                </c:pt>
                <c:pt idx="4">
                  <c:v>0.11113445934101687</c:v>
                </c:pt>
                <c:pt idx="5">
                  <c:v>0.051811670014563986</c:v>
                </c:pt>
                <c:pt idx="6">
                  <c:v>0.35156405573264077</c:v>
                </c:pt>
                <c:pt idx="7">
                  <c:v>0.11395959515961379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0.00683329513289826</c:v>
                </c:pt>
                <c:pt idx="3">
                  <c:v>0.0006827204665323532</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0.004688018258503002</c:v>
                </c:pt>
                <c:pt idx="2">
                  <c:v>0.009455114098644654</c:v>
                </c:pt>
                <c:pt idx="5">
                  <c:v>0.0012859213168592584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0.0041295013372112605</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0.002888472474389329</c:v>
                </c:pt>
                <c:pt idx="5">
                  <c:v>0.0019985362928608462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0.0022079938918664176</c:v>
                </c:pt>
                <c:pt idx="5">
                  <c:v>0.0019985362928608462</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0.0057265694119279864</c:v>
                </c:pt>
                <c:pt idx="2">
                  <c:v>0.031973801781507785</c:v>
                </c:pt>
                <c:pt idx="3">
                  <c:v>0.013975922051485914</c:v>
                </c:pt>
                <c:pt idx="4">
                  <c:v>0.01774845603336232</c:v>
                </c:pt>
                <c:pt idx="5">
                  <c:v>0.007904868694850662</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0.005966931405589068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0.01652582573016724</c:v>
                </c:pt>
                <c:pt idx="2">
                  <c:v>0.04171980623099797</c:v>
                </c:pt>
                <c:pt idx="3">
                  <c:v>0.036219346309393004</c:v>
                </c:pt>
                <c:pt idx="4">
                  <c:v>0.15212272988997588</c:v>
                </c:pt>
                <c:pt idx="5">
                  <c:v>0.05358284855375236</c:v>
                </c:pt>
                <c:pt idx="6">
                  <c:v>0.08637481558599412</c:v>
                </c:pt>
                <c:pt idx="7">
                  <c:v>0.007189115008182531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0.040732079361256356</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0.000989335673239924</c:v>
                </c:pt>
                <c:pt idx="4">
                  <c:v>0.04628217675665058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0.00374576541337735</c:v>
                </c:pt>
                <c:pt idx="3">
                  <c:v>0.05058996393847339</c:v>
                </c:pt>
                <c:pt idx="4">
                  <c:v>0.12601644008827545</c:v>
                </c:pt>
                <c:pt idx="5">
                  <c:v>0.011292701863049386</c:v>
                </c:pt>
                <c:pt idx="6">
                  <c:v>0.000848074878266548</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0.0007628475319659446</c:v>
                </c:pt>
                <c:pt idx="5">
                  <c:v>0.007111774722934608</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0.003089609020726019</c:v>
                </c:pt>
                <c:pt idx="4">
                  <c:v>0.0059313445853834785</c:v>
                </c:pt>
                <c:pt idx="5">
                  <c:v>0.004363310522069292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0.0017550868993247656</c:v>
                </c:pt>
                <c:pt idx="4">
                  <c:v>0.0059313445853834785</c:v>
                </c:pt>
                <c:pt idx="5">
                  <c:v>0.004363310522069292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0.0035567113827713157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0.0019115332297577794</c:v>
                </c:pt>
                <c:pt idx="4">
                  <c:v>0.01081429863740622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0.002184833628921547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0.00252013182143474</c:v>
                </c:pt>
                <c:pt idx="4">
                  <c:v>0.07526838177676101</c:v>
                </c:pt>
                <c:pt idx="5">
                  <c:v>0.05909994585787642</c:v>
                </c:pt>
                <c:pt idx="6">
                  <c:v>0.07640604128472299</c:v>
                </c:pt>
                <c:pt idx="7">
                  <c:v>0.0013792154673664412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0.011407711693623543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0.0267691168430033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0.0008493697688871372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0.006172939783897666</c:v>
                </c:pt>
                <c:pt idx="3">
                  <c:v>0.0014773132416535078</c:v>
                </c:pt>
                <c:pt idx="4">
                  <c:v>0.022049122813626237</c:v>
                </c:pt>
                <c:pt idx="5">
                  <c:v>0.003757105516084935</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0.006172939783897666</c:v>
                </c:pt>
                <c:pt idx="3">
                  <c:v>0.0014773132416535078</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0.005479898628114399</c:v>
                </c:pt>
                <c:pt idx="2">
                  <c:v>0.001900036170611335</c:v>
                </c:pt>
                <c:pt idx="3">
                  <c:v>0.005933502736417794</c:v>
                </c:pt>
                <c:pt idx="5">
                  <c:v>0.0035808434352459337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0.005933502736417794</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0.008423616638920692</c:v>
                </c:pt>
                <c:pt idx="4">
                  <c:v>0.0018010751359105424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0.0063971128176984705</c:v>
                </c:pt>
                <c:pt idx="4">
                  <c:v>0.0017211843085311554</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0.0034268299296152395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0.0006808868449546979</c:v>
                </c:pt>
                <c:pt idx="5">
                  <c:v>0.0013506904476320834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0.04335324480763926</c:v>
                </c:pt>
                <c:pt idx="2">
                  <c:v>0.015904222071279773</c:v>
                </c:pt>
                <c:pt idx="3">
                  <c:v>0.06071186133109186</c:v>
                </c:pt>
                <c:pt idx="4">
                  <c:v>0.04257676073900146</c:v>
                </c:pt>
                <c:pt idx="5">
                  <c:v>0.012101196950313493</c:v>
                </c:pt>
                <c:pt idx="6">
                  <c:v>0.06874249539814392</c:v>
                </c:pt>
                <c:pt idx="7">
                  <c:v>0.02436047795265452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0.01590172383935231</c:v>
                </c:pt>
                <c:pt idx="3">
                  <c:v>0.0031625401500201657</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0.006797538182875475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0.039628699823455134</c:v>
                </c:pt>
                <c:pt idx="4">
                  <c:v>0.01583991298170232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0.03716919170773789</c:v>
                </c:pt>
                <c:pt idx="2">
                  <c:v>0.003572613421501572</c:v>
                </c:pt>
                <c:pt idx="3">
                  <c:v>0.12218844690941529</c:v>
                </c:pt>
                <c:pt idx="4">
                  <c:v>0.04236641034083054</c:v>
                </c:pt>
                <c:pt idx="5">
                  <c:v>0.020132079867063155</c:v>
                </c:pt>
                <c:pt idx="6">
                  <c:v>0.00851235962371066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0.008997029394762095</c:v>
                </c:pt>
                <c:pt idx="3">
                  <c:v>0.003159421923369352</c:v>
                </c:pt>
                <c:pt idx="4">
                  <c:v>0.009136223381847617</c:v>
                </c:pt>
                <c:pt idx="5">
                  <c:v>0.004883118597795839</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0.011174596887447</c:v>
                </c:pt>
                <c:pt idx="3">
                  <c:v>0.007675802994699243</c:v>
                </c:pt>
                <c:pt idx="4">
                  <c:v>0.006371727145433102</c:v>
                </c:pt>
                <c:pt idx="5">
                  <c:v>0.004508781724818932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0.011075314376188491</c:v>
                </c:pt>
                <c:pt idx="3">
                  <c:v>0.0074205178857297705</c:v>
                </c:pt>
                <c:pt idx="4">
                  <c:v>0.006371727145433102</c:v>
                </c:pt>
                <c:pt idx="5">
                  <c:v>0.0034707383709729907</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0.0009508102788006449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0.0009508102788006449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0.005966089969661176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0.003184112802533582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0.001350505483553674</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0.0033971397039312245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0.005443693610958939</c:v>
                </c:pt>
                <c:pt idx="4">
                  <c:v>0.0007571534971406242</c:v>
                </c:pt>
                <c:pt idx="5">
                  <c:v>0.0025447096280723754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0.002076338599561821</c:v>
                </c:pt>
                <c:pt idx="1">
                  <c:v>0.0008732385346798901</c:v>
                </c:pt>
                <c:pt idx="3">
                  <c:v>0.019805424786509852</c:v>
                </c:pt>
                <c:pt idx="4">
                  <c:v>0.02629043999623075</c:v>
                </c:pt>
                <c:pt idx="5">
                  <c:v>0.006602774658917341</c:v>
                </c:pt>
                <c:pt idx="6">
                  <c:v>0.06088104140252055</c:v>
                </c:pt>
                <c:pt idx="7">
                  <c:v>0.04269241987241281</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0.01637340142787428</c:v>
                </c:pt>
                <c:pt idx="1">
                  <c:v>0.08178379124933727</c:v>
                </c:pt>
                <c:pt idx="2">
                  <c:v>0.020481447272063334</c:v>
                </c:pt>
                <c:pt idx="3">
                  <c:v>0.11501586541818654</c:v>
                </c:pt>
                <c:pt idx="4">
                  <c:v>0.07230199940364156</c:v>
                </c:pt>
                <c:pt idx="5">
                  <c:v>0.043289684745348084</c:v>
                </c:pt>
                <c:pt idx="6">
                  <c:v>0.4893803967651918</c:v>
                </c:pt>
                <c:pt idx="7">
                  <c:v>0.12381771104472893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0.025329263819391094</c:v>
                </c:pt>
                <c:pt idx="7">
                  <c:v>0.0019957581469945735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0.01048628470823932</c:v>
                </c:pt>
                <c:pt idx="5">
                  <c:v>0.0010951771757369416</c:v>
                </c:pt>
                <c:pt idx="6">
                  <c:v>0.010930683418692886</c:v>
                </c:pt>
                <c:pt idx="7">
                  <c:v>0.0009573217444820127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0.0007807522364339838</c:v>
                </c:pt>
                <c:pt idx="6">
                  <c:v>0.0007782412273826846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0.003154534041090638</c:v>
                </c:pt>
                <c:pt idx="2">
                  <c:v>0.013751873628375148</c:v>
                </c:pt>
                <c:pt idx="3">
                  <c:v>0.009002758505182775</c:v>
                </c:pt>
                <c:pt idx="4">
                  <c:v>0.008385321258970796</c:v>
                </c:pt>
                <c:pt idx="5">
                  <c:v>0.005796766355320773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0.000747127105535012</c:v>
                </c:pt>
                <c:pt idx="3">
                  <c:v>0.0012830276672645296</c:v>
                </c:pt>
                <c:pt idx="4">
                  <c:v>0.0031596628634188587</c:v>
                </c:pt>
                <c:pt idx="5">
                  <c:v>0.002938635048761079</c:v>
                </c:pt>
                <c:pt idx="6">
                  <c:v>0.0014982291134524176</c:v>
                </c:pt>
                <c:pt idx="7">
                  <c:v>0.012015662624304112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0.0010955921280444254</c:v>
                </c:pt>
                <c:pt idx="5">
                  <c:v>0.001195043175650696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0.0011724161062034533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0.0028647601524706356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0.0030888526515460055</c:v>
                </c:pt>
                <c:pt idx="2">
                  <c:v>0.018411934016194547</c:v>
                </c:pt>
                <c:pt idx="3">
                  <c:v>0.004574204249473647</c:v>
                </c:pt>
                <c:pt idx="4">
                  <c:v>0.004784875292609445</c:v>
                </c:pt>
                <c:pt idx="5">
                  <c:v>0.0023201827067865313</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0.018411934016194547</c:v>
                </c:pt>
                <c:pt idx="3">
                  <c:v>0.0028490795793497036</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0.01886398500695783</c:v>
                </c:pt>
                <c:pt idx="2">
                  <c:v>0.016536953761794405</c:v>
                </c:pt>
                <c:pt idx="3">
                  <c:v>0.0007657762304275188</c:v>
                </c:pt>
                <c:pt idx="4">
                  <c:v>0.0025389301090565546</c:v>
                </c:pt>
                <c:pt idx="5">
                  <c:v>0.005254030593149834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0.0095946732779156</c:v>
                </c:pt>
                <c:pt idx="3">
                  <c:v>0.0006410739355115744</c:v>
                </c:pt>
                <c:pt idx="4">
                  <c:v>0.0025389301090565546</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0.005862329380714864</c:v>
                </c:pt>
                <c:pt idx="1">
                  <c:v>0.1307210880876973</c:v>
                </c:pt>
                <c:pt idx="2">
                  <c:v>0.07109906005240599</c:v>
                </c:pt>
                <c:pt idx="3">
                  <c:v>0.2764396051594939</c:v>
                </c:pt>
                <c:pt idx="4">
                  <c:v>0.16529054213716715</c:v>
                </c:pt>
                <c:pt idx="5">
                  <c:v>0.06296086511471766</c:v>
                </c:pt>
                <c:pt idx="6">
                  <c:v>0.18383903075172306</c:v>
                </c:pt>
                <c:pt idx="7">
                  <c:v>0.10378747931608011</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0.0030967604743324696</c:v>
                </c:pt>
                <c:pt idx="4">
                  <c:v>0.009831634774433188</c:v>
                </c:pt>
                <c:pt idx="5">
                  <c:v>0.0005248684279475551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0.0030472685893652195</c:v>
                </c:pt>
                <c:pt idx="4">
                  <c:v>0.009765921418102553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0.0008726684315829511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0.0008726684315829511</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0.001076984985130242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0.000754086735042057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0.024741051332760194</c:v>
                </c:pt>
                <c:pt idx="2">
                  <c:v>0.008396656287195253</c:v>
                </c:pt>
                <c:pt idx="3">
                  <c:v>0.03402907105277163</c:v>
                </c:pt>
                <c:pt idx="4">
                  <c:v>0.02974150479033008</c:v>
                </c:pt>
                <c:pt idx="5">
                  <c:v>0.008753189629188458</c:v>
                </c:pt>
                <c:pt idx="6">
                  <c:v>0.04216333541496148</c:v>
                </c:pt>
                <c:pt idx="7">
                  <c:v>0.014511729195470365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0.004046788317255194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0.022145094930675225</c:v>
                </c:pt>
                <c:pt idx="4">
                  <c:v>0.0096066180673978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0.022956483850459307</c:v>
                </c:pt>
                <c:pt idx="2">
                  <c:v>0.002174091561106194</c:v>
                </c:pt>
                <c:pt idx="3">
                  <c:v>0.06805537518942735</c:v>
                </c:pt>
                <c:pt idx="4">
                  <c:v>0.03357957421998861</c:v>
                </c:pt>
                <c:pt idx="5">
                  <c:v>0.010537707226302637</c:v>
                </c:pt>
                <c:pt idx="6">
                  <c:v>0.009703999087099126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0.003013640179718653</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0.004784674348842123</c:v>
                </c:pt>
                <c:pt idx="3">
                  <c:v>0.00567244360286276</c:v>
                </c:pt>
                <c:pt idx="4">
                  <c:v>0.004362442460484648</c:v>
                </c:pt>
                <c:pt idx="5">
                  <c:v>0.002143817610688059</c:v>
                </c:pt>
                <c:pt idx="7">
                  <c:v>0.0005031194959345831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0.0032853400936799348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0.001394663151214521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0.0028576137432625172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0.009575306309467875</c:v>
                </c:pt>
                <c:pt idx="5">
                  <c:v>0.006110501322169338</c:v>
                </c:pt>
                <c:pt idx="6">
                  <c:v>0.0007673821154416792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0.005117609307633109</c:v>
                </c:pt>
                <c:pt idx="1">
                  <c:v>0.0012473304312190692</c:v>
                </c:pt>
                <c:pt idx="3">
                  <c:v>0.022525572917754887</c:v>
                </c:pt>
                <c:pt idx="4">
                  <c:v>0.027595036417759882</c:v>
                </c:pt>
                <c:pt idx="5">
                  <c:v>0.009169423557449522</c:v>
                </c:pt>
                <c:pt idx="6">
                  <c:v>0.1706920460468923</c:v>
                </c:pt>
                <c:pt idx="7">
                  <c:v>0.04832067770477709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0.08264095744754277</c:v>
                </c:pt>
                <c:pt idx="7">
                  <c:v>0.009296159564178477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0.027146482512819814</c:v>
                </c:pt>
                <c:pt idx="5">
                  <c:v>0.003728171874261882</c:v>
                </c:pt>
                <c:pt idx="6">
                  <c:v>0.04291062211435607</c:v>
                </c:pt>
                <c:pt idx="7">
                  <c:v>0.0033571128951320572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0.0014681474547342714</c:v>
                </c:pt>
                <c:pt idx="6">
                  <c:v>0.007081716511332668</c:v>
                </c:pt>
                <c:pt idx="7">
                  <c:v>0.0017828699187413127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0.0032437805979091613</c:v>
                </c:pt>
                <c:pt idx="3">
                  <c:v>0.002879194710825656</c:v>
                </c:pt>
                <c:pt idx="4">
                  <c:v>0.007611119142748439</c:v>
                </c:pt>
                <c:pt idx="5">
                  <c:v>0.004424045530833966</c:v>
                </c:pt>
                <c:pt idx="6">
                  <c:v>0.0037361432336561595</c:v>
                </c:pt>
                <c:pt idx="7">
                  <c:v>0.006571088561192266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0.0009819030904163431</c:v>
                </c:pt>
                <c:pt idx="3">
                  <c:v>0.0013492355971917473</c:v>
                </c:pt>
                <c:pt idx="5">
                  <c:v>0.0014241565451817532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0.00468519546141138</c:v>
                </c:pt>
                <c:pt idx="3">
                  <c:v>0.0014402900014489127</c:v>
                </c:pt>
                <c:pt idx="4">
                  <c:v>0.0013408010880737822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0.008966382044264077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0.0012414527824553148</c:v>
                </c:pt>
                <c:pt idx="2">
                  <c:v>0.011547955617786152</c:v>
                </c:pt>
                <c:pt idx="3">
                  <c:v>0.0024065638672402523</c:v>
                </c:pt>
                <c:pt idx="4">
                  <c:v>0.0029619806453853336</c:v>
                </c:pt>
                <c:pt idx="5">
                  <c:v>0.0010867935424644045</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0.010318423438673136</c:v>
                </c:pt>
                <c:pt idx="2">
                  <c:v>0.011811776362134482</c:v>
                </c:pt>
                <c:pt idx="4">
                  <c:v>0.0010378938327253494</c:v>
                </c:pt>
                <c:pt idx="5">
                  <c:v>0.0028058664207819945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0.011816518144759626</c:v>
                </c:pt>
                <c:pt idx="1">
                  <c:v>0.10259212167398468</c:v>
                </c:pt>
                <c:pt idx="2">
                  <c:v>0.044696005610716065</c:v>
                </c:pt>
                <c:pt idx="3">
                  <c:v>0.1803136678177994</c:v>
                </c:pt>
                <c:pt idx="4">
                  <c:v>0.12770096230532801</c:v>
                </c:pt>
                <c:pt idx="5">
                  <c:v>0.05346036536462908</c:v>
                </c:pt>
                <c:pt idx="6">
                  <c:v>0.3707715893465016</c:v>
                </c:pt>
                <c:pt idx="7">
                  <c:v>0.10864876973628153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0.0028424718773488703</c:v>
                </c:pt>
                <c:pt idx="4">
                  <c:v>0.004225892765946281</c:v>
                </c:pt>
                <c:pt idx="5">
                  <c:v>0.0012281825891842777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0.0005084464513626752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0.0030908414187188937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0.11860370139382811</c:v>
                </c:pt>
                <c:pt idx="4">
                  <c:v>0.44604273186134874</c:v>
                </c:pt>
                <c:pt idx="5">
                  <c:v>0.13567675574807833</c:v>
                </c:pt>
                <c:pt idx="6">
                  <c:v>0.1750366434426072</c:v>
                </c:pt>
                <c:pt idx="7">
                  <c:v>0.014649568460043089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0.0007417393570233524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0.025998385814752306</c:v>
                </c:pt>
                <c:pt idx="2">
                  <c:v>0.008427652992016674</c:v>
                </c:pt>
                <c:pt idx="3">
                  <c:v>0.03544095773700482</c:v>
                </c:pt>
                <c:pt idx="4">
                  <c:v>0.02328382334463693</c:v>
                </c:pt>
                <c:pt idx="5">
                  <c:v>0.007656179566721787</c:v>
                </c:pt>
                <c:pt idx="6">
                  <c:v>0.042010342223935605</c:v>
                </c:pt>
                <c:pt idx="7">
                  <c:v>0.015532556711009058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0.05252060661466229</c:v>
                </c:pt>
                <c:pt idx="2">
                  <c:v>0.04993714287014782</c:v>
                </c:pt>
                <c:pt idx="3">
                  <c:v>0.11115435261001685</c:v>
                </c:pt>
                <c:pt idx="4">
                  <c:v>0.44456176938249176</c:v>
                </c:pt>
                <c:pt idx="5">
                  <c:v>0.13567675574807833</c:v>
                </c:pt>
                <c:pt idx="6">
                  <c:v>0.1750366434426072</c:v>
                </c:pt>
                <c:pt idx="7">
                  <c:v>0.014649568460043089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0.004438161150665521</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0.023197675271413164</c:v>
                </c:pt>
                <c:pt idx="4">
                  <c:v>0.009403574620301003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0.024251217916903458</c:v>
                </c:pt>
                <c:pt idx="2">
                  <c:v>0.0023625351851152146</c:v>
                </c:pt>
                <c:pt idx="3">
                  <c:v>0.06951840260902178</c:v>
                </c:pt>
                <c:pt idx="4">
                  <c:v>0.03082124605643505</c:v>
                </c:pt>
                <c:pt idx="5">
                  <c:v>0.011418460967233058</c:v>
                </c:pt>
                <c:pt idx="6">
                  <c:v>0.010493738148702907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0.0032649315722433907</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0.005091121772647884</c:v>
                </c:pt>
                <c:pt idx="3">
                  <c:v>0.006100504485951015</c:v>
                </c:pt>
                <c:pt idx="4">
                  <c:v>0.004050419728355141</c:v>
                </c:pt>
                <c:pt idx="5">
                  <c:v>0.0023199216283014933</c:v>
                </c:pt>
                <c:pt idx="7">
                  <c:v>0.0005436190636656134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0.04704937982979487</c:v>
                </c:pt>
                <c:pt idx="3">
                  <c:v>0.015563015695094539</c:v>
                </c:pt>
                <c:pt idx="4">
                  <c:v>0.008415376425880578</c:v>
                </c:pt>
                <c:pt idx="5">
                  <c:v>0.0114750852450039</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0.003500826227611103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4">
                  <c:v>0.0014035046102076135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0.003096803880951845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0.010282968740796355</c:v>
                </c:pt>
                <c:pt idx="5">
                  <c:v>0.0064097039314591035</c:v>
                </c:pt>
                <c:pt idx="6">
                  <c:v>0.0008257869772598131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0.005577451195635581</c:v>
                </c:pt>
                <c:pt idx="1">
                  <c:v>0.0013679224216805621</c:v>
                </c:pt>
                <c:pt idx="3">
                  <c:v>0.023485472463378603</c:v>
                </c:pt>
                <c:pt idx="4">
                  <c:v>0.023240773444997576</c:v>
                </c:pt>
                <c:pt idx="5">
                  <c:v>0.0068931945782886505</c:v>
                </c:pt>
                <c:pt idx="6">
                  <c:v>0.16391197916160544</c:v>
                </c:pt>
                <c:pt idx="7">
                  <c:v>0.05167755775409369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0.07950270662006521</c:v>
                </c:pt>
                <c:pt idx="7">
                  <c:v>0.009782061927343252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0.02805724463005154</c:v>
                </c:pt>
                <c:pt idx="5">
                  <c:v>0.0038208854334377557</c:v>
                </c:pt>
                <c:pt idx="6">
                  <c:v>0.04266757535824442</c:v>
                </c:pt>
                <c:pt idx="7">
                  <c:v>0.003330877804025019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0.0015894250048941868</c:v>
                </c:pt>
                <c:pt idx="6">
                  <c:v>0.00764925949669734</c:v>
                </c:pt>
                <c:pt idx="7">
                  <c:v>0.0019516155644611222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0.0034402976734082</c:v>
                </c:pt>
                <c:pt idx="3">
                  <c:v>0.0031015730785352554</c:v>
                </c:pt>
                <c:pt idx="4">
                  <c:v>0.007687983246293506</c:v>
                </c:pt>
                <c:pt idx="5">
                  <c:v>0.004642038111971745</c:v>
                </c:pt>
                <c:pt idx="6">
                  <c:v>0.00378706095288808</c:v>
                </c:pt>
                <c:pt idx="7">
                  <c:v>0.007103784299844144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0.0010646652306208584</c:v>
                </c:pt>
                <c:pt idx="3">
                  <c:v>0.0014788444153208808</c:v>
                </c:pt>
                <c:pt idx="5">
                  <c:v>0.0014566169455062794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0.004993837168487204</c:v>
                </c:pt>
                <c:pt idx="3">
                  <c:v>0.0015626769483132377</c:v>
                </c:pt>
                <c:pt idx="4">
                  <c:v>0.0014496137370208948</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0.00945212024039693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0.0013615153964166766</c:v>
                </c:pt>
                <c:pt idx="2">
                  <c:v>0.01196596501072172</c:v>
                </c:pt>
                <c:pt idx="3">
                  <c:v>0.002618628195473478</c:v>
                </c:pt>
                <c:pt idx="4">
                  <c:v>0.002903035483741325</c:v>
                </c:pt>
                <c:pt idx="5">
                  <c:v>0.0010240925889288684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0.010966736989950685</c:v>
                </c:pt>
                <c:pt idx="2">
                  <c:v>0.01256692413451898</c:v>
                </c:pt>
                <c:pt idx="4">
                  <c:v>0.001129643033426853</c:v>
                </c:pt>
                <c:pt idx="5">
                  <c:v>0.003033700179968539</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0.012710823132784576</c:v>
                </c:pt>
                <c:pt idx="1">
                  <c:v>0.10788394773254027</c:v>
                </c:pt>
                <c:pt idx="2">
                  <c:v>0.04693510634994417</c:v>
                </c:pt>
                <c:pt idx="3">
                  <c:v>0.18721915904999423</c:v>
                </c:pt>
                <c:pt idx="4">
                  <c:v>0.11435667812667058</c:v>
                </c:pt>
                <c:pt idx="5">
                  <c:v>0.05217955609508233</c:v>
                </c:pt>
                <c:pt idx="6">
                  <c:v>0.36270526334207537</c:v>
                </c:pt>
                <c:pt idx="7">
                  <c:v>0.11600946617090849</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0.0029773062891600825</c:v>
                </c:pt>
                <c:pt idx="4">
                  <c:v>0.0045892210523037</c:v>
                </c:pt>
                <c:pt idx="5">
                  <c:v>0.001346912796224408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0.003357867766708439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0.012255267586115094</c:v>
                </c:pt>
                <c:pt idx="2">
                  <c:v>0.0025280317229527827</c:v>
                </c:pt>
                <c:pt idx="3">
                  <c:v>0.015453126299947986</c:v>
                </c:pt>
                <c:pt idx="4">
                  <c:v>0.008089454070185968</c:v>
                </c:pt>
                <c:pt idx="5">
                  <c:v>0.0039062392869679548</c:v>
                </c:pt>
                <c:pt idx="6">
                  <c:v>0.020753642068378986</c:v>
                </c:pt>
                <c:pt idx="7">
                  <c:v>0.00855369943255004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0.002575287140033066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0.010265414870130081</c:v>
                </c:pt>
                <c:pt idx="4">
                  <c:v>0.004318176584964284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0.013979330682751851</c:v>
                </c:pt>
                <c:pt idx="2">
                  <c:v>0.0014034525425029737</c:v>
                </c:pt>
                <c:pt idx="3">
                  <c:v>0.027886771650299097</c:v>
                </c:pt>
                <c:pt idx="4">
                  <c:v>0.021207124369513844</c:v>
                </c:pt>
                <c:pt idx="5">
                  <c:v>0.004549661919567125</c:v>
                </c:pt>
                <c:pt idx="6">
                  <c:v>0.012077930525000476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0.00486776008375548</c:v>
                </c:pt>
                <c:pt idx="4">
                  <c:v>0.002223831221639074</c:v>
                </c:pt>
                <c:pt idx="5">
                  <c:v>0.000595780435272937</c:v>
                </c:pt>
                <c:pt idx="7">
                  <c:v>0.0008553993481631433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0.0007915796466367601</c:v>
                </c:pt>
                <c:pt idx="7">
                  <c:v>0.0015605175140062833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0.002865397789530042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0.014123546382059598</c:v>
                </c:pt>
                <c:pt idx="5">
                  <c:v>0.009473730960992239</c:v>
                </c:pt>
                <c:pt idx="6">
                  <c:v>0.0010909139239368326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0.008352576587490414</c:v>
                </c:pt>
                <c:pt idx="1">
                  <c:v>0.0017610955034150927</c:v>
                </c:pt>
                <c:pt idx="3">
                  <c:v>0.02643507007388525</c:v>
                </c:pt>
                <c:pt idx="4">
                  <c:v>0.020842234924540345</c:v>
                </c:pt>
                <c:pt idx="5">
                  <c:v>0.007135193691158124</c:v>
                </c:pt>
                <c:pt idx="6">
                  <c:v>0.24557820138360317</c:v>
                </c:pt>
                <c:pt idx="7">
                  <c:v>0.05886898981238898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0.018142641418182653</c:v>
                </c:pt>
                <c:pt idx="1">
                  <c:v>0.08977206552907226</c:v>
                </c:pt>
                <c:pt idx="2">
                  <c:v>0.027820754268219953</c:v>
                </c:pt>
                <c:pt idx="3">
                  <c:v>0.11681726774748077</c:v>
                </c:pt>
                <c:pt idx="4">
                  <c:v>0.07372329957225142</c:v>
                </c:pt>
                <c:pt idx="5">
                  <c:v>0.04349932204101451</c:v>
                </c:pt>
                <c:pt idx="6">
                  <c:v>0.5044018676621578</c:v>
                </c:pt>
                <c:pt idx="7">
                  <c:v>0.1258227817616207</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0.12243015685198771</c:v>
                </c:pt>
                <c:pt idx="7">
                  <c:v>0.01594906169697274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0.041984860685089886</c:v>
                </c:pt>
                <c:pt idx="3">
                  <c:v>0.0005946671808258996</c:v>
                </c:pt>
                <c:pt idx="5">
                  <c:v>0.005980449014830738</c:v>
                </c:pt>
                <c:pt idx="6">
                  <c:v>0.06780909568339619</c:v>
                </c:pt>
                <c:pt idx="7">
                  <c:v>0.005211438115663223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0.0022309523024157426</c:v>
                </c:pt>
                <c:pt idx="6">
                  <c:v>0.013089433899956496</c:v>
                </c:pt>
                <c:pt idx="7">
                  <c:v>0.0033623441003901708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0.005573441363198934</c:v>
                </c:pt>
                <c:pt idx="3">
                  <c:v>0.004543405208557492</c:v>
                </c:pt>
                <c:pt idx="4">
                  <c:v>0.011265338861325375</c:v>
                </c:pt>
                <c:pt idx="5">
                  <c:v>0.005995736203756672</c:v>
                </c:pt>
                <c:pt idx="6">
                  <c:v>0.005601573980541588</c:v>
                </c:pt>
                <c:pt idx="7">
                  <c:v>0.003238043980206161</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03/07/2025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7/3/2025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7/3/2025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7/3/2025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7/3/2025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7/3/2025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7/3/2025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7/3/2025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7/3/2025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7/3/2025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7/3/2025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0.xml"/><Relationship Id="rId7" Type="http://schemas.openxmlformats.org/officeDocument/2006/relationships/chart" Target="../charts/chart101.xml"/><Relationship Id="rId8" Type="http://schemas.openxmlformats.org/officeDocument/2006/relationships/chart" Target="../charts/chart102.xml"/><Relationship Id="rId9" Type="http://schemas.openxmlformats.org/officeDocument/2006/relationships/chart" Target="../charts/chart103.xml"/><Relationship Id="rId10" Type="http://schemas.openxmlformats.org/officeDocument/2006/relationships/chart" Target="../charts/chart104.xml"/><Relationship Id="rId11" Type="http://schemas.openxmlformats.org/officeDocument/2006/relationships/chart" Target="../charts/chart105.xml"/><Relationship Id="rId12" Type="http://schemas.openxmlformats.org/officeDocument/2006/relationships/chart" Target="../charts/chart106.xml"/><Relationship Id="rId13" Type="http://schemas.openxmlformats.org/officeDocument/2006/relationships/chart" Target="../charts/chart107.xml"/><Relationship Id="rId14" Type="http://schemas.openxmlformats.org/officeDocument/2006/relationships/chart" Target="../charts/chart108.xml"/><Relationship Id="rId15" Type="http://schemas.openxmlformats.org/officeDocument/2006/relationships/chart" Target="../charts/chart109.xml"/><Relationship Id="rId16" Type="http://schemas.openxmlformats.org/officeDocument/2006/relationships/chart" Target="../charts/chart110.xml"/></Relationships>
</file>

<file path=ppt/slides/_rels/slide100.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Layout" Target="../slideLayouts/slideLayout7.xml"/><Relationship Id="rId3" Type="http://schemas.openxmlformats.org/officeDocument/2006/relationships/notesSlide" Target="../notesSlides/notesSlide1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0.xml"/><Relationship Id="rId7" Type="http://schemas.openxmlformats.org/officeDocument/2006/relationships/chart" Target="../charts/chart1091.xml"/><Relationship Id="rId8" Type="http://schemas.openxmlformats.org/officeDocument/2006/relationships/chart" Target="../charts/chart1092.xml"/><Relationship Id="rId9" Type="http://schemas.openxmlformats.org/officeDocument/2006/relationships/chart" Target="../charts/chart1093.xml"/><Relationship Id="rId10" Type="http://schemas.openxmlformats.org/officeDocument/2006/relationships/chart" Target="../charts/chart1094.xml"/><Relationship Id="rId11" Type="http://schemas.openxmlformats.org/officeDocument/2006/relationships/chart" Target="../charts/chart1095.xml"/><Relationship Id="rId12" Type="http://schemas.openxmlformats.org/officeDocument/2006/relationships/chart" Target="../charts/chart1096.xml"/><Relationship Id="rId13" Type="http://schemas.openxmlformats.org/officeDocument/2006/relationships/chart" Target="../charts/chart1097.xml"/><Relationship Id="rId14" Type="http://schemas.openxmlformats.org/officeDocument/2006/relationships/chart" Target="../charts/chart1098.xml"/><Relationship Id="rId15" Type="http://schemas.openxmlformats.org/officeDocument/2006/relationships/chart" Target="../charts/chart1099.xml"/><Relationship Id="rId16" Type="http://schemas.openxmlformats.org/officeDocument/2006/relationships/chart" Target="../charts/chart1100.xml"/></Relationships>
</file>

<file path=ppt/slides/_rels/slide101.xml.rels><?xml version='1.0' encoding='UTF-8' standalone='yes'?>
<Relationships xmlns="http://schemas.openxmlformats.org/package/2006/relationships"><Relationship Id="rId1" Type="http://schemas.openxmlformats.org/officeDocument/2006/relationships/tags" Target="../tags/tag128.xml"/><Relationship Id="rId2" Type="http://schemas.openxmlformats.org/officeDocument/2006/relationships/slideLayout" Target="../slideLayouts/slideLayout7.xml"/><Relationship Id="rId3" Type="http://schemas.openxmlformats.org/officeDocument/2006/relationships/notesSlide" Target="../notesSlides/notesSlide1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01.xml"/><Relationship Id="rId7" Type="http://schemas.openxmlformats.org/officeDocument/2006/relationships/chart" Target="../charts/chart1102.xml"/><Relationship Id="rId8" Type="http://schemas.openxmlformats.org/officeDocument/2006/relationships/chart" Target="../charts/chart1103.xml"/><Relationship Id="rId9" Type="http://schemas.openxmlformats.org/officeDocument/2006/relationships/chart" Target="../charts/chart1104.xml"/><Relationship Id="rId10" Type="http://schemas.openxmlformats.org/officeDocument/2006/relationships/chart" Target="../charts/chart1105.xml"/><Relationship Id="rId11" Type="http://schemas.openxmlformats.org/officeDocument/2006/relationships/chart" Target="../charts/chart1106.xml"/><Relationship Id="rId12" Type="http://schemas.openxmlformats.org/officeDocument/2006/relationships/chart" Target="../charts/chart1107.xml"/><Relationship Id="rId13" Type="http://schemas.openxmlformats.org/officeDocument/2006/relationships/chart" Target="../charts/chart1108.xml"/><Relationship Id="rId14" Type="http://schemas.openxmlformats.org/officeDocument/2006/relationships/chart" Target="../charts/chart1109.xml"/><Relationship Id="rId15" Type="http://schemas.openxmlformats.org/officeDocument/2006/relationships/chart" Target="../charts/chart1110.xml"/><Relationship Id="rId16" Type="http://schemas.openxmlformats.org/officeDocument/2006/relationships/chart" Target="../charts/chart1111.xml"/></Relationships>
</file>

<file path=ppt/slides/_rels/slide102.xml.rels><?xml version='1.0' encoding='UTF-8' standalone='yes'?>
<Relationships xmlns="http://schemas.openxmlformats.org/package/2006/relationships"><Relationship Id="rId1" Type="http://schemas.openxmlformats.org/officeDocument/2006/relationships/tags" Target="../tags/tag129.xml"/><Relationship Id="rId2" Type="http://schemas.openxmlformats.org/officeDocument/2006/relationships/slideLayout" Target="../slideLayouts/slideLayout7.xml"/><Relationship Id="rId3" Type="http://schemas.openxmlformats.org/officeDocument/2006/relationships/notesSlide" Target="../notesSlides/notesSlide1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12.xml"/><Relationship Id="rId7" Type="http://schemas.openxmlformats.org/officeDocument/2006/relationships/chart" Target="../charts/chart1113.xml"/><Relationship Id="rId8" Type="http://schemas.openxmlformats.org/officeDocument/2006/relationships/chart" Target="../charts/chart1114.xml"/><Relationship Id="rId9" Type="http://schemas.openxmlformats.org/officeDocument/2006/relationships/chart" Target="../charts/chart1115.xml"/><Relationship Id="rId10" Type="http://schemas.openxmlformats.org/officeDocument/2006/relationships/chart" Target="../charts/chart1116.xml"/><Relationship Id="rId11" Type="http://schemas.openxmlformats.org/officeDocument/2006/relationships/chart" Target="../charts/chart1117.xml"/><Relationship Id="rId12" Type="http://schemas.openxmlformats.org/officeDocument/2006/relationships/chart" Target="../charts/chart1118.xml"/><Relationship Id="rId13" Type="http://schemas.openxmlformats.org/officeDocument/2006/relationships/chart" Target="../charts/chart1119.xml"/><Relationship Id="rId14" Type="http://schemas.openxmlformats.org/officeDocument/2006/relationships/chart" Target="../charts/chart1120.xml"/><Relationship Id="rId15" Type="http://schemas.openxmlformats.org/officeDocument/2006/relationships/chart" Target="../charts/chart1121.xml"/><Relationship Id="rId16" Type="http://schemas.openxmlformats.org/officeDocument/2006/relationships/chart" Target="../charts/chart1122.xml"/></Relationships>
</file>

<file path=ppt/slides/_rels/slide103.xml.rels><?xml version='1.0' encoding='UTF-8' standalone='yes'?>
<Relationships xmlns="http://schemas.openxmlformats.org/package/2006/relationships"><Relationship Id="rId1" Type="http://schemas.openxmlformats.org/officeDocument/2006/relationships/tags" Target="../tags/tag130.xml"/><Relationship Id="rId2" Type="http://schemas.openxmlformats.org/officeDocument/2006/relationships/slideLayout" Target="../slideLayouts/slideLayout7.xml"/><Relationship Id="rId3" Type="http://schemas.openxmlformats.org/officeDocument/2006/relationships/notesSlide" Target="../notesSlides/notesSlide1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23.xml"/><Relationship Id="rId7" Type="http://schemas.openxmlformats.org/officeDocument/2006/relationships/chart" Target="../charts/chart1124.xml"/><Relationship Id="rId8" Type="http://schemas.openxmlformats.org/officeDocument/2006/relationships/chart" Target="../charts/chart1125.xml"/><Relationship Id="rId9" Type="http://schemas.openxmlformats.org/officeDocument/2006/relationships/chart" Target="../charts/chart1126.xml"/><Relationship Id="rId10" Type="http://schemas.openxmlformats.org/officeDocument/2006/relationships/chart" Target="../charts/chart1127.xml"/><Relationship Id="rId11" Type="http://schemas.openxmlformats.org/officeDocument/2006/relationships/chart" Target="../charts/chart1128.xml"/><Relationship Id="rId12" Type="http://schemas.openxmlformats.org/officeDocument/2006/relationships/chart" Target="../charts/chart1129.xml"/><Relationship Id="rId13" Type="http://schemas.openxmlformats.org/officeDocument/2006/relationships/chart" Target="../charts/chart1130.xml"/><Relationship Id="rId14" Type="http://schemas.openxmlformats.org/officeDocument/2006/relationships/chart" Target="../charts/chart1131.xml"/><Relationship Id="rId15" Type="http://schemas.openxmlformats.org/officeDocument/2006/relationships/chart" Target="../charts/chart1132.xml"/><Relationship Id="rId16" Type="http://schemas.openxmlformats.org/officeDocument/2006/relationships/chart" Target="../charts/chart1133.xml"/></Relationships>
</file>

<file path=ppt/slides/_rels/slide104.xml.rels><?xml version='1.0' encoding='UTF-8' standalone='yes'?>
<Relationships xmlns="http://schemas.openxmlformats.org/package/2006/relationships"><Relationship Id="rId1" Type="http://schemas.openxmlformats.org/officeDocument/2006/relationships/tags" Target="../tags/tag131.xml"/><Relationship Id="rId2" Type="http://schemas.openxmlformats.org/officeDocument/2006/relationships/slideLayout" Target="../slideLayouts/slideLayout7.xml"/><Relationship Id="rId3" Type="http://schemas.openxmlformats.org/officeDocument/2006/relationships/notesSlide" Target="../notesSlides/notesSlide1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34.xml"/><Relationship Id="rId7" Type="http://schemas.openxmlformats.org/officeDocument/2006/relationships/chart" Target="../charts/chart1135.xml"/><Relationship Id="rId8" Type="http://schemas.openxmlformats.org/officeDocument/2006/relationships/chart" Target="../charts/chart1136.xml"/><Relationship Id="rId9" Type="http://schemas.openxmlformats.org/officeDocument/2006/relationships/chart" Target="../charts/chart1137.xml"/><Relationship Id="rId10" Type="http://schemas.openxmlformats.org/officeDocument/2006/relationships/chart" Target="../charts/chart1138.xml"/><Relationship Id="rId11" Type="http://schemas.openxmlformats.org/officeDocument/2006/relationships/chart" Target="../charts/chart1139.xml"/><Relationship Id="rId12" Type="http://schemas.openxmlformats.org/officeDocument/2006/relationships/chart" Target="../charts/chart1140.xml"/><Relationship Id="rId13" Type="http://schemas.openxmlformats.org/officeDocument/2006/relationships/chart" Target="../charts/chart1141.xml"/><Relationship Id="rId14" Type="http://schemas.openxmlformats.org/officeDocument/2006/relationships/chart" Target="../charts/chart1142.xml"/><Relationship Id="rId15" Type="http://schemas.openxmlformats.org/officeDocument/2006/relationships/chart" Target="../charts/chart1143.xml"/><Relationship Id="rId16" Type="http://schemas.openxmlformats.org/officeDocument/2006/relationships/chart" Target="../charts/chart1144.xml"/></Relationships>
</file>

<file path=ppt/slides/_rels/slide105.xml.rels><?xml version='1.0' encoding='UTF-8' standalone='yes'?>
<Relationships xmlns="http://schemas.openxmlformats.org/package/2006/relationships"><Relationship Id="rId1" Type="http://schemas.openxmlformats.org/officeDocument/2006/relationships/tags" Target="../tags/tag132.xml"/><Relationship Id="rId2" Type="http://schemas.openxmlformats.org/officeDocument/2006/relationships/slideLayout" Target="../slideLayouts/slideLayout7.xml"/><Relationship Id="rId3" Type="http://schemas.openxmlformats.org/officeDocument/2006/relationships/notesSlide" Target="../notesSlides/notesSlide1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45.xml"/><Relationship Id="rId7" Type="http://schemas.openxmlformats.org/officeDocument/2006/relationships/chart" Target="../charts/chart1146.xml"/><Relationship Id="rId8" Type="http://schemas.openxmlformats.org/officeDocument/2006/relationships/chart" Target="../charts/chart1147.xml"/><Relationship Id="rId9" Type="http://schemas.openxmlformats.org/officeDocument/2006/relationships/chart" Target="../charts/chart1148.xml"/><Relationship Id="rId10" Type="http://schemas.openxmlformats.org/officeDocument/2006/relationships/chart" Target="../charts/chart1149.xml"/><Relationship Id="rId11" Type="http://schemas.openxmlformats.org/officeDocument/2006/relationships/chart" Target="../charts/chart1150.xml"/><Relationship Id="rId12" Type="http://schemas.openxmlformats.org/officeDocument/2006/relationships/chart" Target="../charts/chart1151.xml"/><Relationship Id="rId13" Type="http://schemas.openxmlformats.org/officeDocument/2006/relationships/chart" Target="../charts/chart1152.xml"/><Relationship Id="rId14" Type="http://schemas.openxmlformats.org/officeDocument/2006/relationships/chart" Target="../charts/chart1153.xml"/><Relationship Id="rId15" Type="http://schemas.openxmlformats.org/officeDocument/2006/relationships/chart" Target="../charts/chart1154.xml"/><Relationship Id="rId16" Type="http://schemas.openxmlformats.org/officeDocument/2006/relationships/chart" Target="../charts/chart1155.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1.xml"/><Relationship Id="rId7" Type="http://schemas.openxmlformats.org/officeDocument/2006/relationships/chart" Target="../charts/chart112.xml"/><Relationship Id="rId8" Type="http://schemas.openxmlformats.org/officeDocument/2006/relationships/chart" Target="../charts/chart113.xml"/><Relationship Id="rId9" Type="http://schemas.openxmlformats.org/officeDocument/2006/relationships/chart" Target="../charts/chart114.xml"/><Relationship Id="rId10" Type="http://schemas.openxmlformats.org/officeDocument/2006/relationships/chart" Target="../charts/chart115.xml"/><Relationship Id="rId11" Type="http://schemas.openxmlformats.org/officeDocument/2006/relationships/chart" Target="../charts/chart116.xml"/><Relationship Id="rId12" Type="http://schemas.openxmlformats.org/officeDocument/2006/relationships/chart" Target="../charts/chart117.xml"/><Relationship Id="rId13" Type="http://schemas.openxmlformats.org/officeDocument/2006/relationships/chart" Target="../charts/chart118.xml"/><Relationship Id="rId14" Type="http://schemas.openxmlformats.org/officeDocument/2006/relationships/chart" Target="../charts/chart119.xml"/><Relationship Id="rId15" Type="http://schemas.openxmlformats.org/officeDocument/2006/relationships/chart" Target="../charts/chart120.xml"/><Relationship Id="rId16" Type="http://schemas.openxmlformats.org/officeDocument/2006/relationships/chart" Target="../charts/chart121.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2.xml"/><Relationship Id="rId7" Type="http://schemas.openxmlformats.org/officeDocument/2006/relationships/chart" Target="../charts/chart123.xml"/><Relationship Id="rId8" Type="http://schemas.openxmlformats.org/officeDocument/2006/relationships/chart" Target="../charts/chart124.xml"/><Relationship Id="rId9" Type="http://schemas.openxmlformats.org/officeDocument/2006/relationships/chart" Target="../charts/chart125.xml"/><Relationship Id="rId10" Type="http://schemas.openxmlformats.org/officeDocument/2006/relationships/chart" Target="../charts/chart126.xml"/><Relationship Id="rId11" Type="http://schemas.openxmlformats.org/officeDocument/2006/relationships/chart" Target="../charts/chart127.xml"/><Relationship Id="rId12" Type="http://schemas.openxmlformats.org/officeDocument/2006/relationships/chart" Target="../charts/chart128.xml"/><Relationship Id="rId13" Type="http://schemas.openxmlformats.org/officeDocument/2006/relationships/chart" Target="../charts/chart129.xml"/><Relationship Id="rId14" Type="http://schemas.openxmlformats.org/officeDocument/2006/relationships/chart" Target="../charts/chart130.xml"/><Relationship Id="rId15" Type="http://schemas.openxmlformats.org/officeDocument/2006/relationships/chart" Target="../charts/chart131.xml"/><Relationship Id="rId16" Type="http://schemas.openxmlformats.org/officeDocument/2006/relationships/chart" Target="../charts/chart132.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4.xml"/><Relationship Id="rId7" Type="http://schemas.openxmlformats.org/officeDocument/2006/relationships/chart" Target="../charts/chart145.xml"/><Relationship Id="rId8" Type="http://schemas.openxmlformats.org/officeDocument/2006/relationships/chart" Target="../charts/chart146.xml"/><Relationship Id="rId9" Type="http://schemas.openxmlformats.org/officeDocument/2006/relationships/chart" Target="../charts/chart147.xml"/><Relationship Id="rId10" Type="http://schemas.openxmlformats.org/officeDocument/2006/relationships/chart" Target="../charts/chart148.xml"/><Relationship Id="rId11" Type="http://schemas.openxmlformats.org/officeDocument/2006/relationships/chart" Target="../charts/chart149.xml"/><Relationship Id="rId12" Type="http://schemas.openxmlformats.org/officeDocument/2006/relationships/chart" Target="../charts/chart150.xml"/><Relationship Id="rId13" Type="http://schemas.openxmlformats.org/officeDocument/2006/relationships/chart" Target="../charts/chart151.xml"/><Relationship Id="rId14" Type="http://schemas.openxmlformats.org/officeDocument/2006/relationships/chart" Target="../charts/chart152.xml"/><Relationship Id="rId15" Type="http://schemas.openxmlformats.org/officeDocument/2006/relationships/chart" Target="../charts/chart153.xml"/><Relationship Id="rId16" Type="http://schemas.openxmlformats.org/officeDocument/2006/relationships/chart" Target="../charts/chart154.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5.xml"/><Relationship Id="rId7" Type="http://schemas.openxmlformats.org/officeDocument/2006/relationships/chart" Target="../charts/chart156.xml"/><Relationship Id="rId8" Type="http://schemas.openxmlformats.org/officeDocument/2006/relationships/chart" Target="../charts/chart157.xml"/><Relationship Id="rId9" Type="http://schemas.openxmlformats.org/officeDocument/2006/relationships/chart" Target="../charts/chart158.xml"/><Relationship Id="rId10" Type="http://schemas.openxmlformats.org/officeDocument/2006/relationships/chart" Target="../charts/chart159.xml"/><Relationship Id="rId11" Type="http://schemas.openxmlformats.org/officeDocument/2006/relationships/chart" Target="../charts/chart160.xml"/><Relationship Id="rId12" Type="http://schemas.openxmlformats.org/officeDocument/2006/relationships/chart" Target="../charts/chart161.xml"/><Relationship Id="rId13" Type="http://schemas.openxmlformats.org/officeDocument/2006/relationships/chart" Target="../charts/chart162.xml"/><Relationship Id="rId14" Type="http://schemas.openxmlformats.org/officeDocument/2006/relationships/chart" Target="../charts/chart163.xml"/><Relationship Id="rId15" Type="http://schemas.openxmlformats.org/officeDocument/2006/relationships/chart" Target="../charts/chart164.xml"/><Relationship Id="rId16" Type="http://schemas.openxmlformats.org/officeDocument/2006/relationships/chart" Target="../charts/chart165.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6.xml"/><Relationship Id="rId7" Type="http://schemas.openxmlformats.org/officeDocument/2006/relationships/chart" Target="../charts/chart167.xml"/><Relationship Id="rId8" Type="http://schemas.openxmlformats.org/officeDocument/2006/relationships/chart" Target="../charts/chart168.xml"/><Relationship Id="rId9" Type="http://schemas.openxmlformats.org/officeDocument/2006/relationships/chart" Target="../charts/chart169.xml"/><Relationship Id="rId10" Type="http://schemas.openxmlformats.org/officeDocument/2006/relationships/chart" Target="../charts/chart170.xml"/><Relationship Id="rId11" Type="http://schemas.openxmlformats.org/officeDocument/2006/relationships/chart" Target="../charts/chart171.xml"/><Relationship Id="rId12" Type="http://schemas.openxmlformats.org/officeDocument/2006/relationships/chart" Target="../charts/chart172.xml"/><Relationship Id="rId13" Type="http://schemas.openxmlformats.org/officeDocument/2006/relationships/chart" Target="../charts/chart173.xml"/><Relationship Id="rId14" Type="http://schemas.openxmlformats.org/officeDocument/2006/relationships/chart" Target="../charts/chart174.xml"/><Relationship Id="rId15" Type="http://schemas.openxmlformats.org/officeDocument/2006/relationships/chart" Target="../charts/chart175.xml"/><Relationship Id="rId16" Type="http://schemas.openxmlformats.org/officeDocument/2006/relationships/chart" Target="../charts/chart176.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7.xml"/><Relationship Id="rId7" Type="http://schemas.openxmlformats.org/officeDocument/2006/relationships/chart" Target="../charts/chart178.xml"/><Relationship Id="rId8" Type="http://schemas.openxmlformats.org/officeDocument/2006/relationships/chart" Target="../charts/chart179.xml"/><Relationship Id="rId9" Type="http://schemas.openxmlformats.org/officeDocument/2006/relationships/chart" Target="../charts/chart180.xml"/><Relationship Id="rId10" Type="http://schemas.openxmlformats.org/officeDocument/2006/relationships/chart" Target="../charts/chart181.xml"/><Relationship Id="rId11" Type="http://schemas.openxmlformats.org/officeDocument/2006/relationships/chart" Target="../charts/chart182.xml"/><Relationship Id="rId12" Type="http://schemas.openxmlformats.org/officeDocument/2006/relationships/chart" Target="../charts/chart183.xml"/><Relationship Id="rId13" Type="http://schemas.openxmlformats.org/officeDocument/2006/relationships/chart" Target="../charts/chart184.xml"/><Relationship Id="rId14" Type="http://schemas.openxmlformats.org/officeDocument/2006/relationships/chart" Target="../charts/chart185.xml"/><Relationship Id="rId15" Type="http://schemas.openxmlformats.org/officeDocument/2006/relationships/chart" Target="../charts/chart186.xml"/><Relationship Id="rId16" Type="http://schemas.openxmlformats.org/officeDocument/2006/relationships/chart" Target="../charts/chart187.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8.xml"/><Relationship Id="rId7" Type="http://schemas.openxmlformats.org/officeDocument/2006/relationships/chart" Target="../charts/chart189.xml"/><Relationship Id="rId8" Type="http://schemas.openxmlformats.org/officeDocument/2006/relationships/chart" Target="../charts/chart190.xml"/><Relationship Id="rId9" Type="http://schemas.openxmlformats.org/officeDocument/2006/relationships/chart" Target="../charts/chart191.xml"/><Relationship Id="rId10" Type="http://schemas.openxmlformats.org/officeDocument/2006/relationships/chart" Target="../charts/chart192.xml"/><Relationship Id="rId11" Type="http://schemas.openxmlformats.org/officeDocument/2006/relationships/chart" Target="../charts/chart193.xml"/><Relationship Id="rId12" Type="http://schemas.openxmlformats.org/officeDocument/2006/relationships/chart" Target="../charts/chart194.xml"/><Relationship Id="rId13" Type="http://schemas.openxmlformats.org/officeDocument/2006/relationships/chart" Target="../charts/chart195.xml"/><Relationship Id="rId14" Type="http://schemas.openxmlformats.org/officeDocument/2006/relationships/chart" Target="../charts/chart196.xml"/><Relationship Id="rId15" Type="http://schemas.openxmlformats.org/officeDocument/2006/relationships/chart" Target="../charts/chart197.xml"/><Relationship Id="rId16" Type="http://schemas.openxmlformats.org/officeDocument/2006/relationships/chart" Target="../charts/chart198.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9.xml"/><Relationship Id="rId7" Type="http://schemas.openxmlformats.org/officeDocument/2006/relationships/chart" Target="../charts/chart200.xml"/><Relationship Id="rId8" Type="http://schemas.openxmlformats.org/officeDocument/2006/relationships/chart" Target="../charts/chart201.xml"/><Relationship Id="rId9" Type="http://schemas.openxmlformats.org/officeDocument/2006/relationships/chart" Target="../charts/chart202.xml"/><Relationship Id="rId10" Type="http://schemas.openxmlformats.org/officeDocument/2006/relationships/chart" Target="../charts/chart203.xml"/><Relationship Id="rId11" Type="http://schemas.openxmlformats.org/officeDocument/2006/relationships/chart" Target="../charts/chart204.xml"/><Relationship Id="rId12" Type="http://schemas.openxmlformats.org/officeDocument/2006/relationships/chart" Target="../charts/chart205.xml"/><Relationship Id="rId13" Type="http://schemas.openxmlformats.org/officeDocument/2006/relationships/chart" Target="../charts/chart206.xml"/><Relationship Id="rId14" Type="http://schemas.openxmlformats.org/officeDocument/2006/relationships/chart" Target="../charts/chart207.xml"/><Relationship Id="rId15" Type="http://schemas.openxmlformats.org/officeDocument/2006/relationships/chart" Target="../charts/chart208.xml"/><Relationship Id="rId16" Type="http://schemas.openxmlformats.org/officeDocument/2006/relationships/chart" Target="../charts/chart209.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xml"/><Relationship Id="rId7" Type="http://schemas.openxmlformats.org/officeDocument/2006/relationships/chart" Target="../charts/chart13.xml"/><Relationship Id="rId8" Type="http://schemas.openxmlformats.org/officeDocument/2006/relationships/chart" Target="../charts/chart14.xml"/><Relationship Id="rId9" Type="http://schemas.openxmlformats.org/officeDocument/2006/relationships/chart" Target="../charts/chart15.xml"/><Relationship Id="rId10" Type="http://schemas.openxmlformats.org/officeDocument/2006/relationships/chart" Target="../charts/chart16.xml"/><Relationship Id="rId11" Type="http://schemas.openxmlformats.org/officeDocument/2006/relationships/chart" Target="../charts/chart17.xml"/><Relationship Id="rId12" Type="http://schemas.openxmlformats.org/officeDocument/2006/relationships/chart" Target="../charts/chart18.xml"/><Relationship Id="rId13" Type="http://schemas.openxmlformats.org/officeDocument/2006/relationships/chart" Target="../charts/chart19.xml"/><Relationship Id="rId14" Type="http://schemas.openxmlformats.org/officeDocument/2006/relationships/chart" Target="../charts/chart20.xml"/><Relationship Id="rId15" Type="http://schemas.openxmlformats.org/officeDocument/2006/relationships/chart" Target="../charts/chart21.xml"/><Relationship Id="rId16" Type="http://schemas.openxmlformats.org/officeDocument/2006/relationships/chart" Target="../charts/chart22.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0.xml"/><Relationship Id="rId7" Type="http://schemas.openxmlformats.org/officeDocument/2006/relationships/chart" Target="../charts/chart211.xml"/><Relationship Id="rId8" Type="http://schemas.openxmlformats.org/officeDocument/2006/relationships/chart" Target="../charts/chart212.xml"/><Relationship Id="rId9" Type="http://schemas.openxmlformats.org/officeDocument/2006/relationships/chart" Target="../charts/chart213.xml"/><Relationship Id="rId10" Type="http://schemas.openxmlformats.org/officeDocument/2006/relationships/chart" Target="../charts/chart214.xml"/><Relationship Id="rId11" Type="http://schemas.openxmlformats.org/officeDocument/2006/relationships/chart" Target="../charts/chart215.xml"/><Relationship Id="rId12" Type="http://schemas.openxmlformats.org/officeDocument/2006/relationships/chart" Target="../charts/chart216.xml"/><Relationship Id="rId13" Type="http://schemas.openxmlformats.org/officeDocument/2006/relationships/chart" Target="../charts/chart217.xml"/><Relationship Id="rId14" Type="http://schemas.openxmlformats.org/officeDocument/2006/relationships/chart" Target="../charts/chart218.xml"/><Relationship Id="rId15" Type="http://schemas.openxmlformats.org/officeDocument/2006/relationships/chart" Target="../charts/chart219.xml"/><Relationship Id="rId16" Type="http://schemas.openxmlformats.org/officeDocument/2006/relationships/chart" Target="../charts/chart22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1.xml"/><Relationship Id="rId7" Type="http://schemas.openxmlformats.org/officeDocument/2006/relationships/chart" Target="../charts/chart222.xml"/><Relationship Id="rId8" Type="http://schemas.openxmlformats.org/officeDocument/2006/relationships/chart" Target="../charts/chart223.xml"/><Relationship Id="rId9" Type="http://schemas.openxmlformats.org/officeDocument/2006/relationships/chart" Target="../charts/chart224.xml"/><Relationship Id="rId10" Type="http://schemas.openxmlformats.org/officeDocument/2006/relationships/chart" Target="../charts/chart225.xml"/><Relationship Id="rId11" Type="http://schemas.openxmlformats.org/officeDocument/2006/relationships/chart" Target="../charts/chart226.xml"/><Relationship Id="rId12" Type="http://schemas.openxmlformats.org/officeDocument/2006/relationships/chart" Target="../charts/chart227.xml"/><Relationship Id="rId13" Type="http://schemas.openxmlformats.org/officeDocument/2006/relationships/chart" Target="../charts/chart228.xml"/><Relationship Id="rId14" Type="http://schemas.openxmlformats.org/officeDocument/2006/relationships/chart" Target="../charts/chart229.xml"/><Relationship Id="rId15" Type="http://schemas.openxmlformats.org/officeDocument/2006/relationships/chart" Target="../charts/chart230.xml"/><Relationship Id="rId16" Type="http://schemas.openxmlformats.org/officeDocument/2006/relationships/chart" Target="../charts/chart231.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2.xml"/><Relationship Id="rId7" Type="http://schemas.openxmlformats.org/officeDocument/2006/relationships/chart" Target="../charts/chart233.xml"/><Relationship Id="rId8" Type="http://schemas.openxmlformats.org/officeDocument/2006/relationships/chart" Target="../charts/chart234.xml"/><Relationship Id="rId9" Type="http://schemas.openxmlformats.org/officeDocument/2006/relationships/chart" Target="../charts/chart235.xml"/><Relationship Id="rId10" Type="http://schemas.openxmlformats.org/officeDocument/2006/relationships/chart" Target="../charts/chart236.xml"/><Relationship Id="rId11" Type="http://schemas.openxmlformats.org/officeDocument/2006/relationships/chart" Target="../charts/chart237.xml"/><Relationship Id="rId12" Type="http://schemas.openxmlformats.org/officeDocument/2006/relationships/chart" Target="../charts/chart238.xml"/><Relationship Id="rId13" Type="http://schemas.openxmlformats.org/officeDocument/2006/relationships/chart" Target="../charts/chart239.xml"/><Relationship Id="rId14" Type="http://schemas.openxmlformats.org/officeDocument/2006/relationships/chart" Target="../charts/chart240.xml"/><Relationship Id="rId15" Type="http://schemas.openxmlformats.org/officeDocument/2006/relationships/chart" Target="../charts/chart241.xml"/><Relationship Id="rId16" Type="http://schemas.openxmlformats.org/officeDocument/2006/relationships/chart" Target="../charts/chart242.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3.xml"/><Relationship Id="rId7" Type="http://schemas.openxmlformats.org/officeDocument/2006/relationships/chart" Target="../charts/chart244.xml"/><Relationship Id="rId8" Type="http://schemas.openxmlformats.org/officeDocument/2006/relationships/chart" Target="../charts/chart245.xml"/><Relationship Id="rId9" Type="http://schemas.openxmlformats.org/officeDocument/2006/relationships/chart" Target="../charts/chart246.xml"/><Relationship Id="rId10" Type="http://schemas.openxmlformats.org/officeDocument/2006/relationships/chart" Target="../charts/chart247.xml"/><Relationship Id="rId11" Type="http://schemas.openxmlformats.org/officeDocument/2006/relationships/chart" Target="../charts/chart248.xml"/><Relationship Id="rId12" Type="http://schemas.openxmlformats.org/officeDocument/2006/relationships/chart" Target="../charts/chart249.xml"/><Relationship Id="rId13" Type="http://schemas.openxmlformats.org/officeDocument/2006/relationships/chart" Target="../charts/chart250.xml"/><Relationship Id="rId14" Type="http://schemas.openxmlformats.org/officeDocument/2006/relationships/chart" Target="../charts/chart251.xml"/><Relationship Id="rId15" Type="http://schemas.openxmlformats.org/officeDocument/2006/relationships/chart" Target="../charts/chart252.xml"/><Relationship Id="rId16" Type="http://schemas.openxmlformats.org/officeDocument/2006/relationships/chart" Target="../charts/chart253.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4.xml"/><Relationship Id="rId7" Type="http://schemas.openxmlformats.org/officeDocument/2006/relationships/chart" Target="../charts/chart255.xml"/><Relationship Id="rId8" Type="http://schemas.openxmlformats.org/officeDocument/2006/relationships/chart" Target="../charts/chart256.xml"/><Relationship Id="rId9" Type="http://schemas.openxmlformats.org/officeDocument/2006/relationships/chart" Target="../charts/chart257.xml"/><Relationship Id="rId10" Type="http://schemas.openxmlformats.org/officeDocument/2006/relationships/chart" Target="../charts/chart258.xml"/><Relationship Id="rId11" Type="http://schemas.openxmlformats.org/officeDocument/2006/relationships/chart" Target="../charts/chart259.xml"/><Relationship Id="rId12" Type="http://schemas.openxmlformats.org/officeDocument/2006/relationships/chart" Target="../charts/chart260.xml"/><Relationship Id="rId13" Type="http://schemas.openxmlformats.org/officeDocument/2006/relationships/chart" Target="../charts/chart261.xml"/><Relationship Id="rId14" Type="http://schemas.openxmlformats.org/officeDocument/2006/relationships/chart" Target="../charts/chart262.xml"/><Relationship Id="rId15" Type="http://schemas.openxmlformats.org/officeDocument/2006/relationships/chart" Target="../charts/chart263.xml"/><Relationship Id="rId16" Type="http://schemas.openxmlformats.org/officeDocument/2006/relationships/chart" Target="../charts/chart264.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6.xml"/><Relationship Id="rId7" Type="http://schemas.openxmlformats.org/officeDocument/2006/relationships/chart" Target="../charts/chart277.xml"/><Relationship Id="rId8" Type="http://schemas.openxmlformats.org/officeDocument/2006/relationships/chart" Target="../charts/chart278.xml"/><Relationship Id="rId9" Type="http://schemas.openxmlformats.org/officeDocument/2006/relationships/chart" Target="../charts/chart279.xml"/><Relationship Id="rId10" Type="http://schemas.openxmlformats.org/officeDocument/2006/relationships/chart" Target="../charts/chart280.xml"/><Relationship Id="rId11" Type="http://schemas.openxmlformats.org/officeDocument/2006/relationships/chart" Target="../charts/chart281.xml"/><Relationship Id="rId12" Type="http://schemas.openxmlformats.org/officeDocument/2006/relationships/chart" Target="../charts/chart282.xml"/><Relationship Id="rId13" Type="http://schemas.openxmlformats.org/officeDocument/2006/relationships/chart" Target="../charts/chart283.xml"/><Relationship Id="rId14" Type="http://schemas.openxmlformats.org/officeDocument/2006/relationships/chart" Target="../charts/chart284.xml"/><Relationship Id="rId15" Type="http://schemas.openxmlformats.org/officeDocument/2006/relationships/chart" Target="../charts/chart285.xml"/><Relationship Id="rId16" Type="http://schemas.openxmlformats.org/officeDocument/2006/relationships/chart" Target="../charts/chart286.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7.xml"/><Relationship Id="rId7" Type="http://schemas.openxmlformats.org/officeDocument/2006/relationships/chart" Target="../charts/chart288.xml"/><Relationship Id="rId8" Type="http://schemas.openxmlformats.org/officeDocument/2006/relationships/chart" Target="../charts/chart289.xml"/><Relationship Id="rId9" Type="http://schemas.openxmlformats.org/officeDocument/2006/relationships/chart" Target="../charts/chart290.xml"/><Relationship Id="rId10" Type="http://schemas.openxmlformats.org/officeDocument/2006/relationships/chart" Target="../charts/chart291.xml"/><Relationship Id="rId11" Type="http://schemas.openxmlformats.org/officeDocument/2006/relationships/chart" Target="../charts/chart292.xml"/><Relationship Id="rId12" Type="http://schemas.openxmlformats.org/officeDocument/2006/relationships/chart" Target="../charts/chart293.xml"/><Relationship Id="rId13" Type="http://schemas.openxmlformats.org/officeDocument/2006/relationships/chart" Target="../charts/chart294.xml"/><Relationship Id="rId14" Type="http://schemas.openxmlformats.org/officeDocument/2006/relationships/chart" Target="../charts/chart295.xml"/><Relationship Id="rId15" Type="http://schemas.openxmlformats.org/officeDocument/2006/relationships/chart" Target="../charts/chart296.xml"/><Relationship Id="rId16" Type="http://schemas.openxmlformats.org/officeDocument/2006/relationships/chart" Target="../charts/chart297.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8.xml"/><Relationship Id="rId7" Type="http://schemas.openxmlformats.org/officeDocument/2006/relationships/chart" Target="../charts/chart299.xml"/><Relationship Id="rId8" Type="http://schemas.openxmlformats.org/officeDocument/2006/relationships/chart" Target="../charts/chart300.xml"/><Relationship Id="rId9" Type="http://schemas.openxmlformats.org/officeDocument/2006/relationships/chart" Target="../charts/chart301.xml"/><Relationship Id="rId10" Type="http://schemas.openxmlformats.org/officeDocument/2006/relationships/chart" Target="../charts/chart302.xml"/><Relationship Id="rId11" Type="http://schemas.openxmlformats.org/officeDocument/2006/relationships/chart" Target="../charts/chart303.xml"/><Relationship Id="rId12" Type="http://schemas.openxmlformats.org/officeDocument/2006/relationships/chart" Target="../charts/chart304.xml"/><Relationship Id="rId13" Type="http://schemas.openxmlformats.org/officeDocument/2006/relationships/chart" Target="../charts/chart305.xml"/><Relationship Id="rId14" Type="http://schemas.openxmlformats.org/officeDocument/2006/relationships/chart" Target="../charts/chart306.xml"/><Relationship Id="rId15" Type="http://schemas.openxmlformats.org/officeDocument/2006/relationships/chart" Target="../charts/chart307.xml"/><Relationship Id="rId16" Type="http://schemas.openxmlformats.org/officeDocument/2006/relationships/chart" Target="../charts/chart308.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9.xml"/><Relationship Id="rId7" Type="http://schemas.openxmlformats.org/officeDocument/2006/relationships/chart" Target="../charts/chart310.xml"/><Relationship Id="rId8" Type="http://schemas.openxmlformats.org/officeDocument/2006/relationships/chart" Target="../charts/chart311.xml"/><Relationship Id="rId9" Type="http://schemas.openxmlformats.org/officeDocument/2006/relationships/chart" Target="../charts/chart312.xml"/><Relationship Id="rId10" Type="http://schemas.openxmlformats.org/officeDocument/2006/relationships/chart" Target="../charts/chart313.xml"/><Relationship Id="rId11" Type="http://schemas.openxmlformats.org/officeDocument/2006/relationships/chart" Target="../charts/chart314.xml"/><Relationship Id="rId12" Type="http://schemas.openxmlformats.org/officeDocument/2006/relationships/chart" Target="../charts/chart315.xml"/><Relationship Id="rId13" Type="http://schemas.openxmlformats.org/officeDocument/2006/relationships/chart" Target="../charts/chart316.xml"/><Relationship Id="rId14" Type="http://schemas.openxmlformats.org/officeDocument/2006/relationships/chart" Target="../charts/chart317.xml"/><Relationship Id="rId15" Type="http://schemas.openxmlformats.org/officeDocument/2006/relationships/chart" Target="../charts/chart318.xml"/><Relationship Id="rId16" Type="http://schemas.openxmlformats.org/officeDocument/2006/relationships/chart" Target="../charts/chart319.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xml"/><Relationship Id="rId7" Type="http://schemas.openxmlformats.org/officeDocument/2006/relationships/chart" Target="../charts/chart24.xml"/><Relationship Id="rId8" Type="http://schemas.openxmlformats.org/officeDocument/2006/relationships/chart" Target="../charts/chart25.xml"/><Relationship Id="rId9" Type="http://schemas.openxmlformats.org/officeDocument/2006/relationships/chart" Target="../charts/chart26.xml"/><Relationship Id="rId10" Type="http://schemas.openxmlformats.org/officeDocument/2006/relationships/chart" Target="../charts/chart27.xml"/><Relationship Id="rId11" Type="http://schemas.openxmlformats.org/officeDocument/2006/relationships/chart" Target="../charts/chart28.xml"/><Relationship Id="rId12" Type="http://schemas.openxmlformats.org/officeDocument/2006/relationships/chart" Target="../charts/chart29.xml"/><Relationship Id="rId13" Type="http://schemas.openxmlformats.org/officeDocument/2006/relationships/chart" Target="../charts/chart30.xml"/><Relationship Id="rId14" Type="http://schemas.openxmlformats.org/officeDocument/2006/relationships/chart" Target="../charts/chart31.xml"/><Relationship Id="rId15" Type="http://schemas.openxmlformats.org/officeDocument/2006/relationships/chart" Target="../charts/chart32.xml"/><Relationship Id="rId16" Type="http://schemas.openxmlformats.org/officeDocument/2006/relationships/chart" Target="../charts/chart33.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0.xml"/><Relationship Id="rId7" Type="http://schemas.openxmlformats.org/officeDocument/2006/relationships/chart" Target="../charts/chart321.xml"/><Relationship Id="rId8" Type="http://schemas.openxmlformats.org/officeDocument/2006/relationships/chart" Target="../charts/chart322.xml"/><Relationship Id="rId9" Type="http://schemas.openxmlformats.org/officeDocument/2006/relationships/chart" Target="../charts/chart323.xml"/><Relationship Id="rId10" Type="http://schemas.openxmlformats.org/officeDocument/2006/relationships/chart" Target="../charts/chart324.xml"/><Relationship Id="rId11" Type="http://schemas.openxmlformats.org/officeDocument/2006/relationships/chart" Target="../charts/chart325.xml"/><Relationship Id="rId12" Type="http://schemas.openxmlformats.org/officeDocument/2006/relationships/chart" Target="../charts/chart326.xml"/><Relationship Id="rId13" Type="http://schemas.openxmlformats.org/officeDocument/2006/relationships/chart" Target="../charts/chart327.xml"/><Relationship Id="rId14" Type="http://schemas.openxmlformats.org/officeDocument/2006/relationships/chart" Target="../charts/chart328.xml"/><Relationship Id="rId15" Type="http://schemas.openxmlformats.org/officeDocument/2006/relationships/chart" Target="../charts/chart329.xml"/><Relationship Id="rId16" Type="http://schemas.openxmlformats.org/officeDocument/2006/relationships/chart" Target="../charts/chart33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1.xml"/><Relationship Id="rId7" Type="http://schemas.openxmlformats.org/officeDocument/2006/relationships/chart" Target="../charts/chart332.xml"/><Relationship Id="rId8" Type="http://schemas.openxmlformats.org/officeDocument/2006/relationships/chart" Target="../charts/chart333.xml"/><Relationship Id="rId9" Type="http://schemas.openxmlformats.org/officeDocument/2006/relationships/chart" Target="../charts/chart334.xml"/><Relationship Id="rId10" Type="http://schemas.openxmlformats.org/officeDocument/2006/relationships/chart" Target="../charts/chart335.xml"/><Relationship Id="rId11" Type="http://schemas.openxmlformats.org/officeDocument/2006/relationships/chart" Target="../charts/chart336.xml"/><Relationship Id="rId12" Type="http://schemas.openxmlformats.org/officeDocument/2006/relationships/chart" Target="../charts/chart337.xml"/><Relationship Id="rId13" Type="http://schemas.openxmlformats.org/officeDocument/2006/relationships/chart" Target="../charts/chart338.xml"/><Relationship Id="rId14" Type="http://schemas.openxmlformats.org/officeDocument/2006/relationships/chart" Target="../charts/chart339.xml"/><Relationship Id="rId15" Type="http://schemas.openxmlformats.org/officeDocument/2006/relationships/chart" Target="../charts/chart340.xml"/><Relationship Id="rId16" Type="http://schemas.openxmlformats.org/officeDocument/2006/relationships/chart" Target="../charts/chart341.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2.xml"/><Relationship Id="rId7" Type="http://schemas.openxmlformats.org/officeDocument/2006/relationships/chart" Target="../charts/chart343.xml"/><Relationship Id="rId8" Type="http://schemas.openxmlformats.org/officeDocument/2006/relationships/chart" Target="../charts/chart344.xml"/><Relationship Id="rId9" Type="http://schemas.openxmlformats.org/officeDocument/2006/relationships/chart" Target="../charts/chart345.xml"/><Relationship Id="rId10" Type="http://schemas.openxmlformats.org/officeDocument/2006/relationships/chart" Target="../charts/chart346.xml"/><Relationship Id="rId11" Type="http://schemas.openxmlformats.org/officeDocument/2006/relationships/chart" Target="../charts/chart347.xml"/><Relationship Id="rId12" Type="http://schemas.openxmlformats.org/officeDocument/2006/relationships/chart" Target="../charts/chart348.xml"/><Relationship Id="rId13" Type="http://schemas.openxmlformats.org/officeDocument/2006/relationships/chart" Target="../charts/chart349.xml"/><Relationship Id="rId14" Type="http://schemas.openxmlformats.org/officeDocument/2006/relationships/chart" Target="../charts/chart350.xml"/><Relationship Id="rId15" Type="http://schemas.openxmlformats.org/officeDocument/2006/relationships/chart" Target="../charts/chart351.xml"/><Relationship Id="rId16" Type="http://schemas.openxmlformats.org/officeDocument/2006/relationships/chart" Target="../charts/chart352.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3.xml"/><Relationship Id="rId7" Type="http://schemas.openxmlformats.org/officeDocument/2006/relationships/chart" Target="../charts/chart354.xml"/><Relationship Id="rId8" Type="http://schemas.openxmlformats.org/officeDocument/2006/relationships/chart" Target="../charts/chart355.xml"/><Relationship Id="rId9" Type="http://schemas.openxmlformats.org/officeDocument/2006/relationships/chart" Target="../charts/chart356.xml"/><Relationship Id="rId10" Type="http://schemas.openxmlformats.org/officeDocument/2006/relationships/chart" Target="../charts/chart357.xml"/><Relationship Id="rId11" Type="http://schemas.openxmlformats.org/officeDocument/2006/relationships/chart" Target="../charts/chart358.xml"/><Relationship Id="rId12" Type="http://schemas.openxmlformats.org/officeDocument/2006/relationships/chart" Target="../charts/chart359.xml"/><Relationship Id="rId13" Type="http://schemas.openxmlformats.org/officeDocument/2006/relationships/chart" Target="../charts/chart360.xml"/><Relationship Id="rId14" Type="http://schemas.openxmlformats.org/officeDocument/2006/relationships/chart" Target="../charts/chart361.xml"/><Relationship Id="rId15" Type="http://schemas.openxmlformats.org/officeDocument/2006/relationships/chart" Target="../charts/chart362.xml"/><Relationship Id="rId16" Type="http://schemas.openxmlformats.org/officeDocument/2006/relationships/chart" Target="../charts/chart363.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4.xml"/><Relationship Id="rId7" Type="http://schemas.openxmlformats.org/officeDocument/2006/relationships/chart" Target="../charts/chart365.xml"/><Relationship Id="rId8" Type="http://schemas.openxmlformats.org/officeDocument/2006/relationships/chart" Target="../charts/chart366.xml"/><Relationship Id="rId9" Type="http://schemas.openxmlformats.org/officeDocument/2006/relationships/chart" Target="../charts/chart367.xml"/><Relationship Id="rId10" Type="http://schemas.openxmlformats.org/officeDocument/2006/relationships/chart" Target="../charts/chart368.xml"/><Relationship Id="rId11" Type="http://schemas.openxmlformats.org/officeDocument/2006/relationships/chart" Target="../charts/chart369.xml"/><Relationship Id="rId12" Type="http://schemas.openxmlformats.org/officeDocument/2006/relationships/chart" Target="../charts/chart370.xml"/><Relationship Id="rId13" Type="http://schemas.openxmlformats.org/officeDocument/2006/relationships/chart" Target="../charts/chart371.xml"/><Relationship Id="rId14" Type="http://schemas.openxmlformats.org/officeDocument/2006/relationships/chart" Target="../charts/chart372.xml"/><Relationship Id="rId15" Type="http://schemas.openxmlformats.org/officeDocument/2006/relationships/chart" Target="../charts/chart373.xml"/><Relationship Id="rId16" Type="http://schemas.openxmlformats.org/officeDocument/2006/relationships/chart" Target="../charts/chart374.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5.xml"/><Relationship Id="rId7" Type="http://schemas.openxmlformats.org/officeDocument/2006/relationships/chart" Target="../charts/chart376.xml"/><Relationship Id="rId8" Type="http://schemas.openxmlformats.org/officeDocument/2006/relationships/chart" Target="../charts/chart377.xml"/><Relationship Id="rId9" Type="http://schemas.openxmlformats.org/officeDocument/2006/relationships/chart" Target="../charts/chart378.xml"/><Relationship Id="rId10" Type="http://schemas.openxmlformats.org/officeDocument/2006/relationships/chart" Target="../charts/chart379.xml"/><Relationship Id="rId11" Type="http://schemas.openxmlformats.org/officeDocument/2006/relationships/chart" Target="../charts/chart380.xml"/><Relationship Id="rId12" Type="http://schemas.openxmlformats.org/officeDocument/2006/relationships/chart" Target="../charts/chart381.xml"/><Relationship Id="rId13" Type="http://schemas.openxmlformats.org/officeDocument/2006/relationships/chart" Target="../charts/chart382.xml"/><Relationship Id="rId14" Type="http://schemas.openxmlformats.org/officeDocument/2006/relationships/chart" Target="../charts/chart383.xml"/><Relationship Id="rId15" Type="http://schemas.openxmlformats.org/officeDocument/2006/relationships/chart" Target="../charts/chart384.xml"/><Relationship Id="rId16" Type="http://schemas.openxmlformats.org/officeDocument/2006/relationships/chart" Target="../charts/chart385.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6.xml"/><Relationship Id="rId7" Type="http://schemas.openxmlformats.org/officeDocument/2006/relationships/chart" Target="../charts/chart387.xml"/><Relationship Id="rId8" Type="http://schemas.openxmlformats.org/officeDocument/2006/relationships/chart" Target="../charts/chart388.xml"/><Relationship Id="rId9" Type="http://schemas.openxmlformats.org/officeDocument/2006/relationships/chart" Target="../charts/chart389.xml"/><Relationship Id="rId10" Type="http://schemas.openxmlformats.org/officeDocument/2006/relationships/chart" Target="../charts/chart390.xml"/><Relationship Id="rId11" Type="http://schemas.openxmlformats.org/officeDocument/2006/relationships/chart" Target="../charts/chart391.xml"/><Relationship Id="rId12" Type="http://schemas.openxmlformats.org/officeDocument/2006/relationships/chart" Target="../charts/chart392.xml"/><Relationship Id="rId13" Type="http://schemas.openxmlformats.org/officeDocument/2006/relationships/chart" Target="../charts/chart393.xml"/><Relationship Id="rId14" Type="http://schemas.openxmlformats.org/officeDocument/2006/relationships/chart" Target="../charts/chart394.xml"/><Relationship Id="rId15" Type="http://schemas.openxmlformats.org/officeDocument/2006/relationships/chart" Target="../charts/chart395.xml"/><Relationship Id="rId16" Type="http://schemas.openxmlformats.org/officeDocument/2006/relationships/chart" Target="../charts/chart396.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8.xml"/><Relationship Id="rId7" Type="http://schemas.openxmlformats.org/officeDocument/2006/relationships/chart" Target="../charts/chart409.xml"/><Relationship Id="rId8" Type="http://schemas.openxmlformats.org/officeDocument/2006/relationships/chart" Target="../charts/chart410.xml"/><Relationship Id="rId9" Type="http://schemas.openxmlformats.org/officeDocument/2006/relationships/chart" Target="../charts/chart411.xml"/><Relationship Id="rId10" Type="http://schemas.openxmlformats.org/officeDocument/2006/relationships/chart" Target="../charts/chart412.xml"/><Relationship Id="rId11" Type="http://schemas.openxmlformats.org/officeDocument/2006/relationships/chart" Target="../charts/chart413.xml"/><Relationship Id="rId12" Type="http://schemas.openxmlformats.org/officeDocument/2006/relationships/chart" Target="../charts/chart414.xml"/><Relationship Id="rId13" Type="http://schemas.openxmlformats.org/officeDocument/2006/relationships/chart" Target="../charts/chart415.xml"/><Relationship Id="rId14" Type="http://schemas.openxmlformats.org/officeDocument/2006/relationships/chart" Target="../charts/chart416.xml"/><Relationship Id="rId15" Type="http://schemas.openxmlformats.org/officeDocument/2006/relationships/chart" Target="../charts/chart417.xml"/><Relationship Id="rId16" Type="http://schemas.openxmlformats.org/officeDocument/2006/relationships/chart" Target="../charts/chart418.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19.xml"/><Relationship Id="rId7" Type="http://schemas.openxmlformats.org/officeDocument/2006/relationships/chart" Target="../charts/chart420.xml"/><Relationship Id="rId8" Type="http://schemas.openxmlformats.org/officeDocument/2006/relationships/chart" Target="../charts/chart421.xml"/><Relationship Id="rId9" Type="http://schemas.openxmlformats.org/officeDocument/2006/relationships/chart" Target="../charts/chart422.xml"/><Relationship Id="rId10" Type="http://schemas.openxmlformats.org/officeDocument/2006/relationships/chart" Target="../charts/chart423.xml"/><Relationship Id="rId11" Type="http://schemas.openxmlformats.org/officeDocument/2006/relationships/chart" Target="../charts/chart424.xml"/><Relationship Id="rId12" Type="http://schemas.openxmlformats.org/officeDocument/2006/relationships/chart" Target="../charts/chart425.xml"/><Relationship Id="rId13" Type="http://schemas.openxmlformats.org/officeDocument/2006/relationships/chart" Target="../charts/chart426.xml"/><Relationship Id="rId14" Type="http://schemas.openxmlformats.org/officeDocument/2006/relationships/chart" Target="../charts/chart427.xml"/><Relationship Id="rId15" Type="http://schemas.openxmlformats.org/officeDocument/2006/relationships/chart" Target="../charts/chart428.xml"/><Relationship Id="rId16" Type="http://schemas.openxmlformats.org/officeDocument/2006/relationships/chart" Target="../charts/chart429.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xml"/><Relationship Id="rId7" Type="http://schemas.openxmlformats.org/officeDocument/2006/relationships/chart" Target="../charts/chart35.xml"/><Relationship Id="rId8" Type="http://schemas.openxmlformats.org/officeDocument/2006/relationships/chart" Target="../charts/chart36.xml"/><Relationship Id="rId9" Type="http://schemas.openxmlformats.org/officeDocument/2006/relationships/chart" Target="../charts/chart37.xml"/><Relationship Id="rId10" Type="http://schemas.openxmlformats.org/officeDocument/2006/relationships/chart" Target="../charts/chart38.xml"/><Relationship Id="rId11" Type="http://schemas.openxmlformats.org/officeDocument/2006/relationships/chart" Target="../charts/chart39.xml"/><Relationship Id="rId12" Type="http://schemas.openxmlformats.org/officeDocument/2006/relationships/chart" Target="../charts/chart40.xml"/><Relationship Id="rId13" Type="http://schemas.openxmlformats.org/officeDocument/2006/relationships/chart" Target="../charts/chart41.xml"/><Relationship Id="rId14" Type="http://schemas.openxmlformats.org/officeDocument/2006/relationships/chart" Target="../charts/chart42.xml"/><Relationship Id="rId15" Type="http://schemas.openxmlformats.org/officeDocument/2006/relationships/chart" Target="../charts/chart43.xml"/><Relationship Id="rId16" Type="http://schemas.openxmlformats.org/officeDocument/2006/relationships/chart" Target="../charts/chart44.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0.xml"/><Relationship Id="rId7" Type="http://schemas.openxmlformats.org/officeDocument/2006/relationships/chart" Target="../charts/chart431.xml"/><Relationship Id="rId8" Type="http://schemas.openxmlformats.org/officeDocument/2006/relationships/chart" Target="../charts/chart432.xml"/><Relationship Id="rId9" Type="http://schemas.openxmlformats.org/officeDocument/2006/relationships/chart" Target="../charts/chart433.xml"/><Relationship Id="rId10" Type="http://schemas.openxmlformats.org/officeDocument/2006/relationships/chart" Target="../charts/chart434.xml"/><Relationship Id="rId11" Type="http://schemas.openxmlformats.org/officeDocument/2006/relationships/chart" Target="../charts/chart435.xml"/><Relationship Id="rId12" Type="http://schemas.openxmlformats.org/officeDocument/2006/relationships/chart" Target="../charts/chart436.xml"/><Relationship Id="rId13" Type="http://schemas.openxmlformats.org/officeDocument/2006/relationships/chart" Target="../charts/chart437.xml"/><Relationship Id="rId14" Type="http://schemas.openxmlformats.org/officeDocument/2006/relationships/chart" Target="../charts/chart438.xml"/><Relationship Id="rId15" Type="http://schemas.openxmlformats.org/officeDocument/2006/relationships/chart" Target="../charts/chart439.xml"/><Relationship Id="rId16" Type="http://schemas.openxmlformats.org/officeDocument/2006/relationships/chart" Target="../charts/chart44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1.xml"/><Relationship Id="rId7" Type="http://schemas.openxmlformats.org/officeDocument/2006/relationships/chart" Target="../charts/chart442.xml"/><Relationship Id="rId8" Type="http://schemas.openxmlformats.org/officeDocument/2006/relationships/chart" Target="../charts/chart443.xml"/><Relationship Id="rId9" Type="http://schemas.openxmlformats.org/officeDocument/2006/relationships/chart" Target="../charts/chart444.xml"/><Relationship Id="rId10" Type="http://schemas.openxmlformats.org/officeDocument/2006/relationships/chart" Target="../charts/chart445.xml"/><Relationship Id="rId11" Type="http://schemas.openxmlformats.org/officeDocument/2006/relationships/chart" Target="../charts/chart446.xml"/><Relationship Id="rId12" Type="http://schemas.openxmlformats.org/officeDocument/2006/relationships/chart" Target="../charts/chart447.xml"/><Relationship Id="rId13" Type="http://schemas.openxmlformats.org/officeDocument/2006/relationships/chart" Target="../charts/chart448.xml"/><Relationship Id="rId14" Type="http://schemas.openxmlformats.org/officeDocument/2006/relationships/chart" Target="../charts/chart449.xml"/><Relationship Id="rId15" Type="http://schemas.openxmlformats.org/officeDocument/2006/relationships/chart" Target="../charts/chart450.xml"/><Relationship Id="rId16" Type="http://schemas.openxmlformats.org/officeDocument/2006/relationships/chart" Target="../charts/chart451.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2.xml"/><Relationship Id="rId7" Type="http://schemas.openxmlformats.org/officeDocument/2006/relationships/chart" Target="../charts/chart453.xml"/><Relationship Id="rId8" Type="http://schemas.openxmlformats.org/officeDocument/2006/relationships/chart" Target="../charts/chart454.xml"/><Relationship Id="rId9" Type="http://schemas.openxmlformats.org/officeDocument/2006/relationships/chart" Target="../charts/chart455.xml"/><Relationship Id="rId10" Type="http://schemas.openxmlformats.org/officeDocument/2006/relationships/chart" Target="../charts/chart456.xml"/><Relationship Id="rId11" Type="http://schemas.openxmlformats.org/officeDocument/2006/relationships/chart" Target="../charts/chart457.xml"/><Relationship Id="rId12" Type="http://schemas.openxmlformats.org/officeDocument/2006/relationships/chart" Target="../charts/chart458.xml"/><Relationship Id="rId13" Type="http://schemas.openxmlformats.org/officeDocument/2006/relationships/chart" Target="../charts/chart459.xml"/><Relationship Id="rId14" Type="http://schemas.openxmlformats.org/officeDocument/2006/relationships/chart" Target="../charts/chart460.xml"/><Relationship Id="rId15" Type="http://schemas.openxmlformats.org/officeDocument/2006/relationships/chart" Target="../charts/chart461.xml"/><Relationship Id="rId16" Type="http://schemas.openxmlformats.org/officeDocument/2006/relationships/chart" Target="../charts/chart462.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3.xml"/><Relationship Id="rId7" Type="http://schemas.openxmlformats.org/officeDocument/2006/relationships/chart" Target="../charts/chart464.xml"/><Relationship Id="rId8" Type="http://schemas.openxmlformats.org/officeDocument/2006/relationships/chart" Target="../charts/chart465.xml"/><Relationship Id="rId9" Type="http://schemas.openxmlformats.org/officeDocument/2006/relationships/chart" Target="../charts/chart466.xml"/><Relationship Id="rId10" Type="http://schemas.openxmlformats.org/officeDocument/2006/relationships/chart" Target="../charts/chart467.xml"/><Relationship Id="rId11" Type="http://schemas.openxmlformats.org/officeDocument/2006/relationships/chart" Target="../charts/chart468.xml"/><Relationship Id="rId12" Type="http://schemas.openxmlformats.org/officeDocument/2006/relationships/chart" Target="../charts/chart469.xml"/><Relationship Id="rId13" Type="http://schemas.openxmlformats.org/officeDocument/2006/relationships/chart" Target="../charts/chart470.xml"/><Relationship Id="rId14" Type="http://schemas.openxmlformats.org/officeDocument/2006/relationships/chart" Target="../charts/chart471.xml"/><Relationship Id="rId15" Type="http://schemas.openxmlformats.org/officeDocument/2006/relationships/chart" Target="../charts/chart472.xml"/><Relationship Id="rId16" Type="http://schemas.openxmlformats.org/officeDocument/2006/relationships/chart" Target="../charts/chart473.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74.xml"/><Relationship Id="rId7" Type="http://schemas.openxmlformats.org/officeDocument/2006/relationships/chart" Target="../charts/chart475.xml"/><Relationship Id="rId8" Type="http://schemas.openxmlformats.org/officeDocument/2006/relationships/chart" Target="../charts/chart476.xml"/><Relationship Id="rId9" Type="http://schemas.openxmlformats.org/officeDocument/2006/relationships/chart" Target="../charts/chart477.xml"/><Relationship Id="rId10" Type="http://schemas.openxmlformats.org/officeDocument/2006/relationships/chart" Target="../charts/chart478.xml"/><Relationship Id="rId11" Type="http://schemas.openxmlformats.org/officeDocument/2006/relationships/chart" Target="../charts/chart479.xml"/><Relationship Id="rId12" Type="http://schemas.openxmlformats.org/officeDocument/2006/relationships/chart" Target="../charts/chart480.xml"/><Relationship Id="rId13" Type="http://schemas.openxmlformats.org/officeDocument/2006/relationships/chart" Target="../charts/chart481.xml"/><Relationship Id="rId14" Type="http://schemas.openxmlformats.org/officeDocument/2006/relationships/chart" Target="../charts/chart482.xml"/><Relationship Id="rId15" Type="http://schemas.openxmlformats.org/officeDocument/2006/relationships/chart" Target="../charts/chart483.xml"/><Relationship Id="rId16" Type="http://schemas.openxmlformats.org/officeDocument/2006/relationships/chart" Target="../charts/chart484.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5.xml"/><Relationship Id="rId7" Type="http://schemas.openxmlformats.org/officeDocument/2006/relationships/chart" Target="../charts/chart486.xml"/><Relationship Id="rId8" Type="http://schemas.openxmlformats.org/officeDocument/2006/relationships/chart" Target="../charts/chart487.xml"/><Relationship Id="rId9" Type="http://schemas.openxmlformats.org/officeDocument/2006/relationships/chart" Target="../charts/chart488.xml"/><Relationship Id="rId10" Type="http://schemas.openxmlformats.org/officeDocument/2006/relationships/chart" Target="../charts/chart489.xml"/><Relationship Id="rId11" Type="http://schemas.openxmlformats.org/officeDocument/2006/relationships/chart" Target="../charts/chart490.xml"/><Relationship Id="rId12" Type="http://schemas.openxmlformats.org/officeDocument/2006/relationships/chart" Target="../charts/chart491.xml"/><Relationship Id="rId13" Type="http://schemas.openxmlformats.org/officeDocument/2006/relationships/chart" Target="../charts/chart492.xml"/><Relationship Id="rId14" Type="http://schemas.openxmlformats.org/officeDocument/2006/relationships/chart" Target="../charts/chart493.xml"/><Relationship Id="rId15" Type="http://schemas.openxmlformats.org/officeDocument/2006/relationships/chart" Target="../charts/chart494.xml"/><Relationship Id="rId16" Type="http://schemas.openxmlformats.org/officeDocument/2006/relationships/chart" Target="../charts/chart495.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6.xml"/><Relationship Id="rId7" Type="http://schemas.openxmlformats.org/officeDocument/2006/relationships/chart" Target="../charts/chart497.xml"/><Relationship Id="rId8" Type="http://schemas.openxmlformats.org/officeDocument/2006/relationships/chart" Target="../charts/chart498.xml"/><Relationship Id="rId9" Type="http://schemas.openxmlformats.org/officeDocument/2006/relationships/chart" Target="../charts/chart499.xml"/><Relationship Id="rId10" Type="http://schemas.openxmlformats.org/officeDocument/2006/relationships/chart" Target="../charts/chart500.xml"/><Relationship Id="rId11" Type="http://schemas.openxmlformats.org/officeDocument/2006/relationships/chart" Target="../charts/chart501.xml"/><Relationship Id="rId12" Type="http://schemas.openxmlformats.org/officeDocument/2006/relationships/chart" Target="../charts/chart502.xml"/><Relationship Id="rId13" Type="http://schemas.openxmlformats.org/officeDocument/2006/relationships/chart" Target="../charts/chart503.xml"/><Relationship Id="rId14" Type="http://schemas.openxmlformats.org/officeDocument/2006/relationships/chart" Target="../charts/chart504.xml"/><Relationship Id="rId15" Type="http://schemas.openxmlformats.org/officeDocument/2006/relationships/chart" Target="../charts/chart505.xml"/><Relationship Id="rId16" Type="http://schemas.openxmlformats.org/officeDocument/2006/relationships/chart" Target="../charts/chart506.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7.xml"/><Relationship Id="rId7" Type="http://schemas.openxmlformats.org/officeDocument/2006/relationships/chart" Target="../charts/chart508.xml"/><Relationship Id="rId8" Type="http://schemas.openxmlformats.org/officeDocument/2006/relationships/chart" Target="../charts/chart509.xml"/><Relationship Id="rId9" Type="http://schemas.openxmlformats.org/officeDocument/2006/relationships/chart" Target="../charts/chart510.xml"/><Relationship Id="rId10" Type="http://schemas.openxmlformats.org/officeDocument/2006/relationships/chart" Target="../charts/chart511.xml"/><Relationship Id="rId11" Type="http://schemas.openxmlformats.org/officeDocument/2006/relationships/chart" Target="../charts/chart512.xml"/><Relationship Id="rId12" Type="http://schemas.openxmlformats.org/officeDocument/2006/relationships/chart" Target="../charts/chart513.xml"/><Relationship Id="rId13" Type="http://schemas.openxmlformats.org/officeDocument/2006/relationships/chart" Target="../charts/chart514.xml"/><Relationship Id="rId14" Type="http://schemas.openxmlformats.org/officeDocument/2006/relationships/chart" Target="../charts/chart515.xml"/><Relationship Id="rId15" Type="http://schemas.openxmlformats.org/officeDocument/2006/relationships/chart" Target="../charts/chart516.xml"/><Relationship Id="rId16" Type="http://schemas.openxmlformats.org/officeDocument/2006/relationships/chart" Target="../charts/chart517.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8.xml"/><Relationship Id="rId7" Type="http://schemas.openxmlformats.org/officeDocument/2006/relationships/chart" Target="../charts/chart519.xml"/><Relationship Id="rId8" Type="http://schemas.openxmlformats.org/officeDocument/2006/relationships/chart" Target="../charts/chart520.xml"/><Relationship Id="rId9" Type="http://schemas.openxmlformats.org/officeDocument/2006/relationships/chart" Target="../charts/chart521.xml"/><Relationship Id="rId10" Type="http://schemas.openxmlformats.org/officeDocument/2006/relationships/chart" Target="../charts/chart522.xml"/><Relationship Id="rId11" Type="http://schemas.openxmlformats.org/officeDocument/2006/relationships/chart" Target="../charts/chart523.xml"/><Relationship Id="rId12" Type="http://schemas.openxmlformats.org/officeDocument/2006/relationships/chart" Target="../charts/chart524.xml"/><Relationship Id="rId13" Type="http://schemas.openxmlformats.org/officeDocument/2006/relationships/chart" Target="../charts/chart525.xml"/><Relationship Id="rId14" Type="http://schemas.openxmlformats.org/officeDocument/2006/relationships/chart" Target="../charts/chart526.xml"/><Relationship Id="rId15" Type="http://schemas.openxmlformats.org/officeDocument/2006/relationships/chart" Target="../charts/chart527.xml"/><Relationship Id="rId16" Type="http://schemas.openxmlformats.org/officeDocument/2006/relationships/chart" Target="../charts/chart528.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xml"/><Relationship Id="rId7" Type="http://schemas.openxmlformats.org/officeDocument/2006/relationships/chart" Target="../charts/chart46.xml"/><Relationship Id="rId8" Type="http://schemas.openxmlformats.org/officeDocument/2006/relationships/chart" Target="../charts/chart47.xml"/><Relationship Id="rId9" Type="http://schemas.openxmlformats.org/officeDocument/2006/relationships/chart" Target="../charts/chart48.xml"/><Relationship Id="rId10" Type="http://schemas.openxmlformats.org/officeDocument/2006/relationships/chart" Target="../charts/chart49.xml"/><Relationship Id="rId11" Type="http://schemas.openxmlformats.org/officeDocument/2006/relationships/chart" Target="../charts/chart50.xml"/><Relationship Id="rId12" Type="http://schemas.openxmlformats.org/officeDocument/2006/relationships/chart" Target="../charts/chart51.xml"/><Relationship Id="rId13" Type="http://schemas.openxmlformats.org/officeDocument/2006/relationships/chart" Target="../charts/chart52.xml"/><Relationship Id="rId14" Type="http://schemas.openxmlformats.org/officeDocument/2006/relationships/chart" Target="../charts/chart53.xml"/><Relationship Id="rId15" Type="http://schemas.openxmlformats.org/officeDocument/2006/relationships/chart" Target="../charts/chart54.xml"/><Relationship Id="rId16" Type="http://schemas.openxmlformats.org/officeDocument/2006/relationships/chart" Target="../charts/chart55.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0.xml"/><Relationship Id="rId7" Type="http://schemas.openxmlformats.org/officeDocument/2006/relationships/chart" Target="../charts/chart541.xml"/><Relationship Id="rId8" Type="http://schemas.openxmlformats.org/officeDocument/2006/relationships/chart" Target="../charts/chart542.xml"/><Relationship Id="rId9" Type="http://schemas.openxmlformats.org/officeDocument/2006/relationships/chart" Target="../charts/chart543.xml"/><Relationship Id="rId10" Type="http://schemas.openxmlformats.org/officeDocument/2006/relationships/chart" Target="../charts/chart544.xml"/><Relationship Id="rId11" Type="http://schemas.openxmlformats.org/officeDocument/2006/relationships/chart" Target="../charts/chart545.xml"/><Relationship Id="rId12" Type="http://schemas.openxmlformats.org/officeDocument/2006/relationships/chart" Target="../charts/chart546.xml"/><Relationship Id="rId13" Type="http://schemas.openxmlformats.org/officeDocument/2006/relationships/chart" Target="../charts/chart547.xml"/><Relationship Id="rId14" Type="http://schemas.openxmlformats.org/officeDocument/2006/relationships/chart" Target="../charts/chart548.xml"/><Relationship Id="rId15" Type="http://schemas.openxmlformats.org/officeDocument/2006/relationships/chart" Target="../charts/chart549.xml"/><Relationship Id="rId16" Type="http://schemas.openxmlformats.org/officeDocument/2006/relationships/chart" Target="../charts/chart55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1.xml"/><Relationship Id="rId7" Type="http://schemas.openxmlformats.org/officeDocument/2006/relationships/chart" Target="../charts/chart552.xml"/><Relationship Id="rId8" Type="http://schemas.openxmlformats.org/officeDocument/2006/relationships/chart" Target="../charts/chart553.xml"/><Relationship Id="rId9" Type="http://schemas.openxmlformats.org/officeDocument/2006/relationships/chart" Target="../charts/chart554.xml"/><Relationship Id="rId10" Type="http://schemas.openxmlformats.org/officeDocument/2006/relationships/chart" Target="../charts/chart555.xml"/><Relationship Id="rId11" Type="http://schemas.openxmlformats.org/officeDocument/2006/relationships/chart" Target="../charts/chart556.xml"/><Relationship Id="rId12" Type="http://schemas.openxmlformats.org/officeDocument/2006/relationships/chart" Target="../charts/chart557.xml"/><Relationship Id="rId13" Type="http://schemas.openxmlformats.org/officeDocument/2006/relationships/chart" Target="../charts/chart558.xml"/><Relationship Id="rId14" Type="http://schemas.openxmlformats.org/officeDocument/2006/relationships/chart" Target="../charts/chart559.xml"/><Relationship Id="rId15" Type="http://schemas.openxmlformats.org/officeDocument/2006/relationships/chart" Target="../charts/chart560.xml"/><Relationship Id="rId16" Type="http://schemas.openxmlformats.org/officeDocument/2006/relationships/chart" Target="../charts/chart561.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2.xml"/><Relationship Id="rId7" Type="http://schemas.openxmlformats.org/officeDocument/2006/relationships/chart" Target="../charts/chart563.xml"/><Relationship Id="rId8" Type="http://schemas.openxmlformats.org/officeDocument/2006/relationships/chart" Target="../charts/chart564.xml"/><Relationship Id="rId9" Type="http://schemas.openxmlformats.org/officeDocument/2006/relationships/chart" Target="../charts/chart565.xml"/><Relationship Id="rId10" Type="http://schemas.openxmlformats.org/officeDocument/2006/relationships/chart" Target="../charts/chart566.xml"/><Relationship Id="rId11" Type="http://schemas.openxmlformats.org/officeDocument/2006/relationships/chart" Target="../charts/chart567.xml"/><Relationship Id="rId12" Type="http://schemas.openxmlformats.org/officeDocument/2006/relationships/chart" Target="../charts/chart568.xml"/><Relationship Id="rId13" Type="http://schemas.openxmlformats.org/officeDocument/2006/relationships/chart" Target="../charts/chart569.xml"/><Relationship Id="rId14" Type="http://schemas.openxmlformats.org/officeDocument/2006/relationships/chart" Target="../charts/chart570.xml"/><Relationship Id="rId15" Type="http://schemas.openxmlformats.org/officeDocument/2006/relationships/chart" Target="../charts/chart571.xml"/><Relationship Id="rId16" Type="http://schemas.openxmlformats.org/officeDocument/2006/relationships/chart" Target="../charts/chart572.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3.xml"/><Relationship Id="rId7" Type="http://schemas.openxmlformats.org/officeDocument/2006/relationships/chart" Target="../charts/chart574.xml"/><Relationship Id="rId8" Type="http://schemas.openxmlformats.org/officeDocument/2006/relationships/chart" Target="../charts/chart575.xml"/><Relationship Id="rId9" Type="http://schemas.openxmlformats.org/officeDocument/2006/relationships/chart" Target="../charts/chart576.xml"/><Relationship Id="rId10" Type="http://schemas.openxmlformats.org/officeDocument/2006/relationships/chart" Target="../charts/chart577.xml"/><Relationship Id="rId11" Type="http://schemas.openxmlformats.org/officeDocument/2006/relationships/chart" Target="../charts/chart578.xml"/><Relationship Id="rId12" Type="http://schemas.openxmlformats.org/officeDocument/2006/relationships/chart" Target="../charts/chart579.xml"/><Relationship Id="rId13" Type="http://schemas.openxmlformats.org/officeDocument/2006/relationships/chart" Target="../charts/chart580.xml"/><Relationship Id="rId14" Type="http://schemas.openxmlformats.org/officeDocument/2006/relationships/chart" Target="../charts/chart581.xml"/><Relationship Id="rId15" Type="http://schemas.openxmlformats.org/officeDocument/2006/relationships/chart" Target="../charts/chart582.xml"/><Relationship Id="rId16" Type="http://schemas.openxmlformats.org/officeDocument/2006/relationships/chart" Target="../charts/chart583.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4.xml"/><Relationship Id="rId7" Type="http://schemas.openxmlformats.org/officeDocument/2006/relationships/chart" Target="../charts/chart585.xml"/><Relationship Id="rId8" Type="http://schemas.openxmlformats.org/officeDocument/2006/relationships/chart" Target="../charts/chart586.xml"/><Relationship Id="rId9" Type="http://schemas.openxmlformats.org/officeDocument/2006/relationships/chart" Target="../charts/chart587.xml"/><Relationship Id="rId10" Type="http://schemas.openxmlformats.org/officeDocument/2006/relationships/chart" Target="../charts/chart588.xml"/><Relationship Id="rId11" Type="http://schemas.openxmlformats.org/officeDocument/2006/relationships/chart" Target="../charts/chart589.xml"/><Relationship Id="rId12" Type="http://schemas.openxmlformats.org/officeDocument/2006/relationships/chart" Target="../charts/chart590.xml"/><Relationship Id="rId13" Type="http://schemas.openxmlformats.org/officeDocument/2006/relationships/chart" Target="../charts/chart591.xml"/><Relationship Id="rId14" Type="http://schemas.openxmlformats.org/officeDocument/2006/relationships/chart" Target="../charts/chart592.xml"/><Relationship Id="rId15" Type="http://schemas.openxmlformats.org/officeDocument/2006/relationships/chart" Target="../charts/chart593.xml"/><Relationship Id="rId16" Type="http://schemas.openxmlformats.org/officeDocument/2006/relationships/chart" Target="../charts/chart594.xml"/></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notesSlide" Target="../notesSlides/notesSlide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95.xml"/><Relationship Id="rId7" Type="http://schemas.openxmlformats.org/officeDocument/2006/relationships/chart" Target="../charts/chart596.xml"/><Relationship Id="rId8" Type="http://schemas.openxmlformats.org/officeDocument/2006/relationships/chart" Target="../charts/chart597.xml"/><Relationship Id="rId9" Type="http://schemas.openxmlformats.org/officeDocument/2006/relationships/chart" Target="../charts/chart598.xml"/><Relationship Id="rId10" Type="http://schemas.openxmlformats.org/officeDocument/2006/relationships/chart" Target="../charts/chart599.xml"/><Relationship Id="rId11" Type="http://schemas.openxmlformats.org/officeDocument/2006/relationships/chart" Target="../charts/chart600.xml"/><Relationship Id="rId12" Type="http://schemas.openxmlformats.org/officeDocument/2006/relationships/chart" Target="../charts/chart601.xml"/><Relationship Id="rId13" Type="http://schemas.openxmlformats.org/officeDocument/2006/relationships/chart" Target="../charts/chart602.xml"/><Relationship Id="rId14" Type="http://schemas.openxmlformats.org/officeDocument/2006/relationships/chart" Target="../charts/chart603.xml"/><Relationship Id="rId15" Type="http://schemas.openxmlformats.org/officeDocument/2006/relationships/chart" Target="../charts/chart604.xml"/><Relationship Id="rId16" Type="http://schemas.openxmlformats.org/officeDocument/2006/relationships/chart" Target="../charts/chart605.xml"/></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notesSlide" Target="../notesSlides/notesSlide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6.xml"/><Relationship Id="rId7" Type="http://schemas.openxmlformats.org/officeDocument/2006/relationships/chart" Target="../charts/chart607.xml"/><Relationship Id="rId8" Type="http://schemas.openxmlformats.org/officeDocument/2006/relationships/chart" Target="../charts/chart608.xml"/><Relationship Id="rId9" Type="http://schemas.openxmlformats.org/officeDocument/2006/relationships/chart" Target="../charts/chart609.xml"/><Relationship Id="rId10" Type="http://schemas.openxmlformats.org/officeDocument/2006/relationships/chart" Target="../charts/chart610.xml"/><Relationship Id="rId11" Type="http://schemas.openxmlformats.org/officeDocument/2006/relationships/chart" Target="../charts/chart611.xml"/><Relationship Id="rId12" Type="http://schemas.openxmlformats.org/officeDocument/2006/relationships/chart" Target="../charts/chart612.xml"/><Relationship Id="rId13" Type="http://schemas.openxmlformats.org/officeDocument/2006/relationships/chart" Target="../charts/chart613.xml"/><Relationship Id="rId14" Type="http://schemas.openxmlformats.org/officeDocument/2006/relationships/chart" Target="../charts/chart614.xml"/><Relationship Id="rId15" Type="http://schemas.openxmlformats.org/officeDocument/2006/relationships/chart" Target="../charts/chart615.xml"/><Relationship Id="rId16" Type="http://schemas.openxmlformats.org/officeDocument/2006/relationships/chart" Target="../charts/chart616.xml"/></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notesSlide" Target="../notesSlides/notesSlide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7.xml"/><Relationship Id="rId7" Type="http://schemas.openxmlformats.org/officeDocument/2006/relationships/chart" Target="../charts/chart618.xml"/><Relationship Id="rId8" Type="http://schemas.openxmlformats.org/officeDocument/2006/relationships/chart" Target="../charts/chart619.xml"/><Relationship Id="rId9" Type="http://schemas.openxmlformats.org/officeDocument/2006/relationships/chart" Target="../charts/chart620.xml"/><Relationship Id="rId10" Type="http://schemas.openxmlformats.org/officeDocument/2006/relationships/chart" Target="../charts/chart621.xml"/><Relationship Id="rId11" Type="http://schemas.openxmlformats.org/officeDocument/2006/relationships/chart" Target="../charts/chart622.xml"/><Relationship Id="rId12" Type="http://schemas.openxmlformats.org/officeDocument/2006/relationships/chart" Target="../charts/chart623.xml"/><Relationship Id="rId13" Type="http://schemas.openxmlformats.org/officeDocument/2006/relationships/chart" Target="../charts/chart624.xml"/><Relationship Id="rId14" Type="http://schemas.openxmlformats.org/officeDocument/2006/relationships/chart" Target="../charts/chart625.xml"/><Relationship Id="rId15" Type="http://schemas.openxmlformats.org/officeDocument/2006/relationships/chart" Target="../charts/chart626.xml"/><Relationship Id="rId16" Type="http://schemas.openxmlformats.org/officeDocument/2006/relationships/chart" Target="../charts/chart627.xml"/></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notesSlide" Target="../notesSlides/notesSlide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8.xml"/><Relationship Id="rId7" Type="http://schemas.openxmlformats.org/officeDocument/2006/relationships/chart" Target="../charts/chart629.xml"/><Relationship Id="rId8" Type="http://schemas.openxmlformats.org/officeDocument/2006/relationships/chart" Target="../charts/chart630.xml"/><Relationship Id="rId9" Type="http://schemas.openxmlformats.org/officeDocument/2006/relationships/chart" Target="../charts/chart631.xml"/><Relationship Id="rId10" Type="http://schemas.openxmlformats.org/officeDocument/2006/relationships/chart" Target="../charts/chart632.xml"/><Relationship Id="rId11" Type="http://schemas.openxmlformats.org/officeDocument/2006/relationships/chart" Target="../charts/chart633.xml"/><Relationship Id="rId12" Type="http://schemas.openxmlformats.org/officeDocument/2006/relationships/chart" Target="../charts/chart634.xml"/><Relationship Id="rId13" Type="http://schemas.openxmlformats.org/officeDocument/2006/relationships/chart" Target="../charts/chart635.xml"/><Relationship Id="rId14" Type="http://schemas.openxmlformats.org/officeDocument/2006/relationships/chart" Target="../charts/chart636.xml"/><Relationship Id="rId15" Type="http://schemas.openxmlformats.org/officeDocument/2006/relationships/chart" Target="../charts/chart637.xml"/><Relationship Id="rId16" Type="http://schemas.openxmlformats.org/officeDocument/2006/relationships/chart" Target="../charts/chart638.xml"/></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notesSlide" Target="../notesSlides/notesSlide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9.xml"/><Relationship Id="rId7" Type="http://schemas.openxmlformats.org/officeDocument/2006/relationships/chart" Target="../charts/chart640.xml"/><Relationship Id="rId8" Type="http://schemas.openxmlformats.org/officeDocument/2006/relationships/chart" Target="../charts/chart641.xml"/><Relationship Id="rId9" Type="http://schemas.openxmlformats.org/officeDocument/2006/relationships/chart" Target="../charts/chart642.xml"/><Relationship Id="rId10" Type="http://schemas.openxmlformats.org/officeDocument/2006/relationships/chart" Target="../charts/chart643.xml"/><Relationship Id="rId11" Type="http://schemas.openxmlformats.org/officeDocument/2006/relationships/chart" Target="../charts/chart644.xml"/><Relationship Id="rId12" Type="http://schemas.openxmlformats.org/officeDocument/2006/relationships/chart" Target="../charts/chart645.xml"/><Relationship Id="rId13" Type="http://schemas.openxmlformats.org/officeDocument/2006/relationships/chart" Target="../charts/chart646.xml"/><Relationship Id="rId14" Type="http://schemas.openxmlformats.org/officeDocument/2006/relationships/chart" Target="../charts/chart647.xml"/><Relationship Id="rId15" Type="http://schemas.openxmlformats.org/officeDocument/2006/relationships/chart" Target="../charts/chart648.xml"/><Relationship Id="rId16" Type="http://schemas.openxmlformats.org/officeDocument/2006/relationships/chart" Target="../charts/chart649.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xml"/><Relationship Id="rId7" Type="http://schemas.openxmlformats.org/officeDocument/2006/relationships/chart" Target="../charts/chart57.xml"/><Relationship Id="rId8" Type="http://schemas.openxmlformats.org/officeDocument/2006/relationships/chart" Target="../charts/chart58.xml"/><Relationship Id="rId9" Type="http://schemas.openxmlformats.org/officeDocument/2006/relationships/chart" Target="../charts/chart59.xml"/><Relationship Id="rId10" Type="http://schemas.openxmlformats.org/officeDocument/2006/relationships/chart" Target="../charts/chart60.xml"/><Relationship Id="rId11" Type="http://schemas.openxmlformats.org/officeDocument/2006/relationships/chart" Target="../charts/chart61.xml"/><Relationship Id="rId12" Type="http://schemas.openxmlformats.org/officeDocument/2006/relationships/chart" Target="../charts/chart62.xml"/><Relationship Id="rId13" Type="http://schemas.openxmlformats.org/officeDocument/2006/relationships/chart" Target="../charts/chart63.xml"/><Relationship Id="rId14" Type="http://schemas.openxmlformats.org/officeDocument/2006/relationships/chart" Target="../charts/chart64.xml"/><Relationship Id="rId15" Type="http://schemas.openxmlformats.org/officeDocument/2006/relationships/chart" Target="../charts/chart65.xml"/><Relationship Id="rId16" Type="http://schemas.openxmlformats.org/officeDocument/2006/relationships/chart" Target="../charts/chart66.xml"/></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notesSlide" Target="../notesSlides/notesSlide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50.xml"/><Relationship Id="rId7" Type="http://schemas.openxmlformats.org/officeDocument/2006/relationships/chart" Target="../charts/chart651.xml"/><Relationship Id="rId8" Type="http://schemas.openxmlformats.org/officeDocument/2006/relationships/chart" Target="../charts/chart652.xml"/><Relationship Id="rId9" Type="http://schemas.openxmlformats.org/officeDocument/2006/relationships/chart" Target="../charts/chart653.xml"/><Relationship Id="rId10" Type="http://schemas.openxmlformats.org/officeDocument/2006/relationships/chart" Target="../charts/chart654.xml"/><Relationship Id="rId11" Type="http://schemas.openxmlformats.org/officeDocument/2006/relationships/chart" Target="../charts/chart655.xml"/><Relationship Id="rId12" Type="http://schemas.openxmlformats.org/officeDocument/2006/relationships/chart" Target="../charts/chart656.xml"/><Relationship Id="rId13" Type="http://schemas.openxmlformats.org/officeDocument/2006/relationships/chart" Target="../charts/chart657.xml"/><Relationship Id="rId14" Type="http://schemas.openxmlformats.org/officeDocument/2006/relationships/chart" Target="../charts/chart658.xml"/><Relationship Id="rId15" Type="http://schemas.openxmlformats.org/officeDocument/2006/relationships/chart" Target="../charts/chart659.xml"/><Relationship Id="rId16" Type="http://schemas.openxmlformats.org/officeDocument/2006/relationships/chart" Target="../charts/chart660.xml"/></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notesSlide" Target="../notesSlides/notesSlide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61.xml"/><Relationship Id="rId7" Type="http://schemas.openxmlformats.org/officeDocument/2006/relationships/chart" Target="../charts/chart662.xml"/><Relationship Id="rId8" Type="http://schemas.openxmlformats.org/officeDocument/2006/relationships/chart" Target="../charts/chart663.xml"/><Relationship Id="rId9" Type="http://schemas.openxmlformats.org/officeDocument/2006/relationships/chart" Target="../charts/chart664.xml"/><Relationship Id="rId10" Type="http://schemas.openxmlformats.org/officeDocument/2006/relationships/chart" Target="../charts/chart665.xml"/><Relationship Id="rId11" Type="http://schemas.openxmlformats.org/officeDocument/2006/relationships/chart" Target="../charts/chart666.xml"/><Relationship Id="rId12" Type="http://schemas.openxmlformats.org/officeDocument/2006/relationships/chart" Target="../charts/chart667.xml"/><Relationship Id="rId13" Type="http://schemas.openxmlformats.org/officeDocument/2006/relationships/chart" Target="../charts/chart668.xml"/><Relationship Id="rId14" Type="http://schemas.openxmlformats.org/officeDocument/2006/relationships/chart" Target="../charts/chart669.xml"/><Relationship Id="rId15" Type="http://schemas.openxmlformats.org/officeDocument/2006/relationships/chart" Target="../charts/chart670.xml"/><Relationship Id="rId16" Type="http://schemas.openxmlformats.org/officeDocument/2006/relationships/chart" Target="../charts/chart671.xml"/></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notesSlide" Target="../notesSlides/notesSlide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72.xml"/><Relationship Id="rId7" Type="http://schemas.openxmlformats.org/officeDocument/2006/relationships/chart" Target="../charts/chart673.xml"/><Relationship Id="rId8" Type="http://schemas.openxmlformats.org/officeDocument/2006/relationships/chart" Target="../charts/chart674.xml"/><Relationship Id="rId9" Type="http://schemas.openxmlformats.org/officeDocument/2006/relationships/chart" Target="../charts/chart675.xml"/><Relationship Id="rId10" Type="http://schemas.openxmlformats.org/officeDocument/2006/relationships/chart" Target="../charts/chart676.xml"/><Relationship Id="rId11" Type="http://schemas.openxmlformats.org/officeDocument/2006/relationships/chart" Target="../charts/chart677.xml"/><Relationship Id="rId12" Type="http://schemas.openxmlformats.org/officeDocument/2006/relationships/chart" Target="../charts/chart678.xml"/><Relationship Id="rId13" Type="http://schemas.openxmlformats.org/officeDocument/2006/relationships/chart" Target="../charts/chart679.xml"/><Relationship Id="rId14" Type="http://schemas.openxmlformats.org/officeDocument/2006/relationships/chart" Target="../charts/chart680.xml"/><Relationship Id="rId15" Type="http://schemas.openxmlformats.org/officeDocument/2006/relationships/chart" Target="../charts/chart681.xml"/><Relationship Id="rId16" Type="http://schemas.openxmlformats.org/officeDocument/2006/relationships/chart" Target="../charts/chart682.xml"/></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notesSlide" Target="../notesSlides/notesSlide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83.xml"/><Relationship Id="rId7" Type="http://schemas.openxmlformats.org/officeDocument/2006/relationships/chart" Target="../charts/chart684.xml"/><Relationship Id="rId8" Type="http://schemas.openxmlformats.org/officeDocument/2006/relationships/chart" Target="../charts/chart685.xml"/><Relationship Id="rId9" Type="http://schemas.openxmlformats.org/officeDocument/2006/relationships/chart" Target="../charts/chart686.xml"/><Relationship Id="rId10" Type="http://schemas.openxmlformats.org/officeDocument/2006/relationships/chart" Target="../charts/chart687.xml"/><Relationship Id="rId11" Type="http://schemas.openxmlformats.org/officeDocument/2006/relationships/chart" Target="../charts/chart688.xml"/><Relationship Id="rId12" Type="http://schemas.openxmlformats.org/officeDocument/2006/relationships/chart" Target="../charts/chart689.xml"/><Relationship Id="rId13" Type="http://schemas.openxmlformats.org/officeDocument/2006/relationships/chart" Target="../charts/chart690.xml"/><Relationship Id="rId14" Type="http://schemas.openxmlformats.org/officeDocument/2006/relationships/chart" Target="../charts/chart691.xml"/><Relationship Id="rId15" Type="http://schemas.openxmlformats.org/officeDocument/2006/relationships/chart" Target="../charts/chart692.xml"/><Relationship Id="rId16" Type="http://schemas.openxmlformats.org/officeDocument/2006/relationships/chart" Target="../charts/chart693.xml"/></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notesSlide" Target="../notesSlides/notesSlide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94.xml"/><Relationship Id="rId7" Type="http://schemas.openxmlformats.org/officeDocument/2006/relationships/chart" Target="../charts/chart695.xml"/><Relationship Id="rId8" Type="http://schemas.openxmlformats.org/officeDocument/2006/relationships/chart" Target="../charts/chart696.xml"/><Relationship Id="rId9" Type="http://schemas.openxmlformats.org/officeDocument/2006/relationships/chart" Target="../charts/chart697.xml"/><Relationship Id="rId10" Type="http://schemas.openxmlformats.org/officeDocument/2006/relationships/chart" Target="../charts/chart698.xml"/><Relationship Id="rId11" Type="http://schemas.openxmlformats.org/officeDocument/2006/relationships/chart" Target="../charts/chart699.xml"/><Relationship Id="rId12" Type="http://schemas.openxmlformats.org/officeDocument/2006/relationships/chart" Target="../charts/chart700.xml"/><Relationship Id="rId13" Type="http://schemas.openxmlformats.org/officeDocument/2006/relationships/chart" Target="../charts/chart701.xml"/><Relationship Id="rId14" Type="http://schemas.openxmlformats.org/officeDocument/2006/relationships/chart" Target="../charts/chart702.xml"/><Relationship Id="rId15" Type="http://schemas.openxmlformats.org/officeDocument/2006/relationships/chart" Target="../charts/chart703.xml"/><Relationship Id="rId16" Type="http://schemas.openxmlformats.org/officeDocument/2006/relationships/chart" Target="../charts/chart704.xml"/></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notesSlide" Target="../notesSlides/notesSlide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05.xml"/><Relationship Id="rId7" Type="http://schemas.openxmlformats.org/officeDocument/2006/relationships/chart" Target="../charts/chart706.xml"/><Relationship Id="rId8" Type="http://schemas.openxmlformats.org/officeDocument/2006/relationships/chart" Target="../charts/chart707.xml"/><Relationship Id="rId9" Type="http://schemas.openxmlformats.org/officeDocument/2006/relationships/chart" Target="../charts/chart708.xml"/><Relationship Id="rId10" Type="http://schemas.openxmlformats.org/officeDocument/2006/relationships/chart" Target="../charts/chart709.xml"/><Relationship Id="rId11" Type="http://schemas.openxmlformats.org/officeDocument/2006/relationships/chart" Target="../charts/chart710.xml"/><Relationship Id="rId12" Type="http://schemas.openxmlformats.org/officeDocument/2006/relationships/chart" Target="../charts/chart711.xml"/><Relationship Id="rId13" Type="http://schemas.openxmlformats.org/officeDocument/2006/relationships/chart" Target="../charts/chart712.xml"/><Relationship Id="rId14" Type="http://schemas.openxmlformats.org/officeDocument/2006/relationships/chart" Target="../charts/chart713.xml"/><Relationship Id="rId15" Type="http://schemas.openxmlformats.org/officeDocument/2006/relationships/chart" Target="../charts/chart714.xml"/><Relationship Id="rId16" Type="http://schemas.openxmlformats.org/officeDocument/2006/relationships/chart" Target="../charts/chart715.xml"/></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notesSlide" Target="../notesSlides/notesSlide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16.xml"/><Relationship Id="rId7" Type="http://schemas.openxmlformats.org/officeDocument/2006/relationships/chart" Target="../charts/chart717.xml"/><Relationship Id="rId8" Type="http://schemas.openxmlformats.org/officeDocument/2006/relationships/chart" Target="../charts/chart718.xml"/><Relationship Id="rId9" Type="http://schemas.openxmlformats.org/officeDocument/2006/relationships/chart" Target="../charts/chart719.xml"/><Relationship Id="rId10" Type="http://schemas.openxmlformats.org/officeDocument/2006/relationships/chart" Target="../charts/chart720.xml"/><Relationship Id="rId11" Type="http://schemas.openxmlformats.org/officeDocument/2006/relationships/chart" Target="../charts/chart721.xml"/><Relationship Id="rId12" Type="http://schemas.openxmlformats.org/officeDocument/2006/relationships/chart" Target="../charts/chart722.xml"/><Relationship Id="rId13" Type="http://schemas.openxmlformats.org/officeDocument/2006/relationships/chart" Target="../charts/chart723.xml"/><Relationship Id="rId14" Type="http://schemas.openxmlformats.org/officeDocument/2006/relationships/chart" Target="../charts/chart724.xml"/><Relationship Id="rId15" Type="http://schemas.openxmlformats.org/officeDocument/2006/relationships/chart" Target="../charts/chart725.xml"/><Relationship Id="rId16" Type="http://schemas.openxmlformats.org/officeDocument/2006/relationships/chart" Target="../charts/chart726.xml"/></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notesSlide" Target="../notesSlides/notesSlide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27.xml"/><Relationship Id="rId7" Type="http://schemas.openxmlformats.org/officeDocument/2006/relationships/chart" Target="../charts/chart728.xml"/><Relationship Id="rId8" Type="http://schemas.openxmlformats.org/officeDocument/2006/relationships/chart" Target="../charts/chart729.xml"/><Relationship Id="rId9" Type="http://schemas.openxmlformats.org/officeDocument/2006/relationships/chart" Target="../charts/chart730.xml"/><Relationship Id="rId10" Type="http://schemas.openxmlformats.org/officeDocument/2006/relationships/chart" Target="../charts/chart731.xml"/><Relationship Id="rId11" Type="http://schemas.openxmlformats.org/officeDocument/2006/relationships/chart" Target="../charts/chart732.xml"/><Relationship Id="rId12" Type="http://schemas.openxmlformats.org/officeDocument/2006/relationships/chart" Target="../charts/chart733.xml"/><Relationship Id="rId13" Type="http://schemas.openxmlformats.org/officeDocument/2006/relationships/chart" Target="../charts/chart734.xml"/><Relationship Id="rId14" Type="http://schemas.openxmlformats.org/officeDocument/2006/relationships/chart" Target="../charts/chart735.xml"/><Relationship Id="rId15" Type="http://schemas.openxmlformats.org/officeDocument/2006/relationships/chart" Target="../charts/chart736.xml"/><Relationship Id="rId16" Type="http://schemas.openxmlformats.org/officeDocument/2006/relationships/chart" Target="../charts/chart737.xml"/></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notesSlide" Target="../notesSlides/notesSlide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8.xml"/><Relationship Id="rId7" Type="http://schemas.openxmlformats.org/officeDocument/2006/relationships/chart" Target="../charts/chart739.xml"/><Relationship Id="rId8" Type="http://schemas.openxmlformats.org/officeDocument/2006/relationships/chart" Target="../charts/chart740.xml"/><Relationship Id="rId9" Type="http://schemas.openxmlformats.org/officeDocument/2006/relationships/chart" Target="../charts/chart741.xml"/><Relationship Id="rId10" Type="http://schemas.openxmlformats.org/officeDocument/2006/relationships/chart" Target="../charts/chart742.xml"/><Relationship Id="rId11" Type="http://schemas.openxmlformats.org/officeDocument/2006/relationships/chart" Target="../charts/chart743.xml"/><Relationship Id="rId12" Type="http://schemas.openxmlformats.org/officeDocument/2006/relationships/chart" Target="../charts/chart744.xml"/><Relationship Id="rId13" Type="http://schemas.openxmlformats.org/officeDocument/2006/relationships/chart" Target="../charts/chart745.xml"/><Relationship Id="rId14" Type="http://schemas.openxmlformats.org/officeDocument/2006/relationships/chart" Target="../charts/chart746.xml"/><Relationship Id="rId15" Type="http://schemas.openxmlformats.org/officeDocument/2006/relationships/chart" Target="../charts/chart747.xml"/><Relationship Id="rId16" Type="http://schemas.openxmlformats.org/officeDocument/2006/relationships/chart" Target="../charts/chart748.xml"/></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notesSlide" Target="../notesSlides/notesSlide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49.xml"/><Relationship Id="rId7" Type="http://schemas.openxmlformats.org/officeDocument/2006/relationships/chart" Target="../charts/chart750.xml"/><Relationship Id="rId8" Type="http://schemas.openxmlformats.org/officeDocument/2006/relationships/chart" Target="../charts/chart751.xml"/><Relationship Id="rId9" Type="http://schemas.openxmlformats.org/officeDocument/2006/relationships/chart" Target="../charts/chart752.xml"/><Relationship Id="rId10" Type="http://schemas.openxmlformats.org/officeDocument/2006/relationships/chart" Target="../charts/chart753.xml"/><Relationship Id="rId11" Type="http://schemas.openxmlformats.org/officeDocument/2006/relationships/chart" Target="../charts/chart754.xml"/><Relationship Id="rId12" Type="http://schemas.openxmlformats.org/officeDocument/2006/relationships/chart" Target="../charts/chart755.xml"/><Relationship Id="rId13" Type="http://schemas.openxmlformats.org/officeDocument/2006/relationships/chart" Target="../charts/chart756.xml"/><Relationship Id="rId14" Type="http://schemas.openxmlformats.org/officeDocument/2006/relationships/chart" Target="../charts/chart757.xml"/><Relationship Id="rId15" Type="http://schemas.openxmlformats.org/officeDocument/2006/relationships/chart" Target="../charts/chart758.xml"/><Relationship Id="rId16" Type="http://schemas.openxmlformats.org/officeDocument/2006/relationships/chart" Target="../charts/chart759.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7.xml"/><Relationship Id="rId7" Type="http://schemas.openxmlformats.org/officeDocument/2006/relationships/chart" Target="../charts/chart68.xml"/><Relationship Id="rId8" Type="http://schemas.openxmlformats.org/officeDocument/2006/relationships/chart" Target="../charts/chart69.xml"/><Relationship Id="rId9" Type="http://schemas.openxmlformats.org/officeDocument/2006/relationships/chart" Target="../charts/chart70.xml"/><Relationship Id="rId10" Type="http://schemas.openxmlformats.org/officeDocument/2006/relationships/chart" Target="../charts/chart71.xml"/><Relationship Id="rId11" Type="http://schemas.openxmlformats.org/officeDocument/2006/relationships/chart" Target="../charts/chart72.xml"/><Relationship Id="rId12" Type="http://schemas.openxmlformats.org/officeDocument/2006/relationships/chart" Target="../charts/chart73.xml"/><Relationship Id="rId13" Type="http://schemas.openxmlformats.org/officeDocument/2006/relationships/chart" Target="../charts/chart74.xml"/><Relationship Id="rId14" Type="http://schemas.openxmlformats.org/officeDocument/2006/relationships/chart" Target="../charts/chart75.xml"/><Relationship Id="rId15" Type="http://schemas.openxmlformats.org/officeDocument/2006/relationships/chart" Target="../charts/chart76.xml"/><Relationship Id="rId16" Type="http://schemas.openxmlformats.org/officeDocument/2006/relationships/chart" Target="../charts/chart77.xml"/></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notesSlide" Target="../notesSlides/notesSlide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60.xml"/><Relationship Id="rId7" Type="http://schemas.openxmlformats.org/officeDocument/2006/relationships/chart" Target="../charts/chart761.xml"/><Relationship Id="rId8" Type="http://schemas.openxmlformats.org/officeDocument/2006/relationships/chart" Target="../charts/chart762.xml"/><Relationship Id="rId9" Type="http://schemas.openxmlformats.org/officeDocument/2006/relationships/chart" Target="../charts/chart763.xml"/><Relationship Id="rId10" Type="http://schemas.openxmlformats.org/officeDocument/2006/relationships/chart" Target="../charts/chart764.xml"/><Relationship Id="rId11" Type="http://schemas.openxmlformats.org/officeDocument/2006/relationships/chart" Target="../charts/chart765.xml"/><Relationship Id="rId12" Type="http://schemas.openxmlformats.org/officeDocument/2006/relationships/chart" Target="../charts/chart766.xml"/><Relationship Id="rId13" Type="http://schemas.openxmlformats.org/officeDocument/2006/relationships/chart" Target="../charts/chart767.xml"/><Relationship Id="rId14" Type="http://schemas.openxmlformats.org/officeDocument/2006/relationships/chart" Target="../charts/chart768.xml"/><Relationship Id="rId15" Type="http://schemas.openxmlformats.org/officeDocument/2006/relationships/chart" Target="../charts/chart769.xml"/><Relationship Id="rId16" Type="http://schemas.openxmlformats.org/officeDocument/2006/relationships/chart" Target="../charts/chart770.xml"/></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notesSlide" Target="../notesSlides/notesSlide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71.xml"/><Relationship Id="rId7" Type="http://schemas.openxmlformats.org/officeDocument/2006/relationships/chart" Target="../charts/chart772.xml"/><Relationship Id="rId8" Type="http://schemas.openxmlformats.org/officeDocument/2006/relationships/chart" Target="../charts/chart773.xml"/><Relationship Id="rId9" Type="http://schemas.openxmlformats.org/officeDocument/2006/relationships/chart" Target="../charts/chart774.xml"/><Relationship Id="rId10" Type="http://schemas.openxmlformats.org/officeDocument/2006/relationships/chart" Target="../charts/chart775.xml"/><Relationship Id="rId11" Type="http://schemas.openxmlformats.org/officeDocument/2006/relationships/chart" Target="../charts/chart776.xml"/><Relationship Id="rId12" Type="http://schemas.openxmlformats.org/officeDocument/2006/relationships/chart" Target="../charts/chart777.xml"/><Relationship Id="rId13" Type="http://schemas.openxmlformats.org/officeDocument/2006/relationships/chart" Target="../charts/chart778.xml"/><Relationship Id="rId14" Type="http://schemas.openxmlformats.org/officeDocument/2006/relationships/chart" Target="../charts/chart779.xml"/><Relationship Id="rId15" Type="http://schemas.openxmlformats.org/officeDocument/2006/relationships/chart" Target="../charts/chart780.xml"/><Relationship Id="rId16" Type="http://schemas.openxmlformats.org/officeDocument/2006/relationships/chart" Target="../charts/chart781.xml"/></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notesSlide" Target="../notesSlides/notesSlide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82.xml"/><Relationship Id="rId7" Type="http://schemas.openxmlformats.org/officeDocument/2006/relationships/chart" Target="../charts/chart783.xml"/><Relationship Id="rId8" Type="http://schemas.openxmlformats.org/officeDocument/2006/relationships/chart" Target="../charts/chart784.xml"/><Relationship Id="rId9" Type="http://schemas.openxmlformats.org/officeDocument/2006/relationships/chart" Target="../charts/chart785.xml"/><Relationship Id="rId10" Type="http://schemas.openxmlformats.org/officeDocument/2006/relationships/chart" Target="../charts/chart786.xml"/><Relationship Id="rId11" Type="http://schemas.openxmlformats.org/officeDocument/2006/relationships/chart" Target="../charts/chart787.xml"/><Relationship Id="rId12" Type="http://schemas.openxmlformats.org/officeDocument/2006/relationships/chart" Target="../charts/chart788.xml"/><Relationship Id="rId13" Type="http://schemas.openxmlformats.org/officeDocument/2006/relationships/chart" Target="../charts/chart789.xml"/><Relationship Id="rId14" Type="http://schemas.openxmlformats.org/officeDocument/2006/relationships/chart" Target="../charts/chart790.xml"/><Relationship Id="rId15" Type="http://schemas.openxmlformats.org/officeDocument/2006/relationships/chart" Target="../charts/chart791.xml"/><Relationship Id="rId16" Type="http://schemas.openxmlformats.org/officeDocument/2006/relationships/chart" Target="../charts/chart792.xml"/></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notesSlide" Target="../notesSlides/notesSlide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93.xml"/><Relationship Id="rId7" Type="http://schemas.openxmlformats.org/officeDocument/2006/relationships/chart" Target="../charts/chart794.xml"/><Relationship Id="rId8" Type="http://schemas.openxmlformats.org/officeDocument/2006/relationships/chart" Target="../charts/chart795.xml"/><Relationship Id="rId9" Type="http://schemas.openxmlformats.org/officeDocument/2006/relationships/chart" Target="../charts/chart796.xml"/><Relationship Id="rId10" Type="http://schemas.openxmlformats.org/officeDocument/2006/relationships/chart" Target="../charts/chart797.xml"/><Relationship Id="rId11" Type="http://schemas.openxmlformats.org/officeDocument/2006/relationships/chart" Target="../charts/chart798.xml"/><Relationship Id="rId12" Type="http://schemas.openxmlformats.org/officeDocument/2006/relationships/chart" Target="../charts/chart799.xml"/><Relationship Id="rId13" Type="http://schemas.openxmlformats.org/officeDocument/2006/relationships/chart" Target="../charts/chart800.xml"/><Relationship Id="rId14" Type="http://schemas.openxmlformats.org/officeDocument/2006/relationships/chart" Target="../charts/chart801.xml"/><Relationship Id="rId15" Type="http://schemas.openxmlformats.org/officeDocument/2006/relationships/chart" Target="../charts/chart802.xml"/><Relationship Id="rId16" Type="http://schemas.openxmlformats.org/officeDocument/2006/relationships/chart" Target="../charts/chart803.xml"/></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notesSlide" Target="../notesSlides/notesSlide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04.xml"/><Relationship Id="rId7" Type="http://schemas.openxmlformats.org/officeDocument/2006/relationships/chart" Target="../charts/chart805.xml"/><Relationship Id="rId8" Type="http://schemas.openxmlformats.org/officeDocument/2006/relationships/chart" Target="../charts/chart806.xml"/><Relationship Id="rId9" Type="http://schemas.openxmlformats.org/officeDocument/2006/relationships/chart" Target="../charts/chart807.xml"/><Relationship Id="rId10" Type="http://schemas.openxmlformats.org/officeDocument/2006/relationships/chart" Target="../charts/chart808.xml"/><Relationship Id="rId11" Type="http://schemas.openxmlformats.org/officeDocument/2006/relationships/chart" Target="../charts/chart809.xml"/><Relationship Id="rId12" Type="http://schemas.openxmlformats.org/officeDocument/2006/relationships/chart" Target="../charts/chart810.xml"/><Relationship Id="rId13" Type="http://schemas.openxmlformats.org/officeDocument/2006/relationships/chart" Target="../charts/chart811.xml"/><Relationship Id="rId14" Type="http://schemas.openxmlformats.org/officeDocument/2006/relationships/chart" Target="../charts/chart812.xml"/><Relationship Id="rId15" Type="http://schemas.openxmlformats.org/officeDocument/2006/relationships/chart" Target="../charts/chart813.xml"/><Relationship Id="rId16" Type="http://schemas.openxmlformats.org/officeDocument/2006/relationships/chart" Target="../charts/chart814.xml"/></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notesSlide" Target="../notesSlides/notesSlide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15.xml"/><Relationship Id="rId7" Type="http://schemas.openxmlformats.org/officeDocument/2006/relationships/chart" Target="../charts/chart816.xml"/><Relationship Id="rId8" Type="http://schemas.openxmlformats.org/officeDocument/2006/relationships/chart" Target="../charts/chart817.xml"/><Relationship Id="rId9" Type="http://schemas.openxmlformats.org/officeDocument/2006/relationships/chart" Target="../charts/chart818.xml"/><Relationship Id="rId10" Type="http://schemas.openxmlformats.org/officeDocument/2006/relationships/chart" Target="../charts/chart819.xml"/><Relationship Id="rId11" Type="http://schemas.openxmlformats.org/officeDocument/2006/relationships/chart" Target="../charts/chart820.xml"/><Relationship Id="rId12" Type="http://schemas.openxmlformats.org/officeDocument/2006/relationships/chart" Target="../charts/chart821.xml"/><Relationship Id="rId13" Type="http://schemas.openxmlformats.org/officeDocument/2006/relationships/chart" Target="../charts/chart822.xml"/><Relationship Id="rId14" Type="http://schemas.openxmlformats.org/officeDocument/2006/relationships/chart" Target="../charts/chart823.xml"/><Relationship Id="rId15" Type="http://schemas.openxmlformats.org/officeDocument/2006/relationships/chart" Target="../charts/chart824.xml"/><Relationship Id="rId16" Type="http://schemas.openxmlformats.org/officeDocument/2006/relationships/chart" Target="../charts/chart825.xml"/></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notesSlide" Target="../notesSlides/notesSlide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26.xml"/><Relationship Id="rId7" Type="http://schemas.openxmlformats.org/officeDocument/2006/relationships/chart" Target="../charts/chart827.xml"/><Relationship Id="rId8" Type="http://schemas.openxmlformats.org/officeDocument/2006/relationships/chart" Target="../charts/chart828.xml"/><Relationship Id="rId9" Type="http://schemas.openxmlformats.org/officeDocument/2006/relationships/chart" Target="../charts/chart829.xml"/><Relationship Id="rId10" Type="http://schemas.openxmlformats.org/officeDocument/2006/relationships/chart" Target="../charts/chart830.xml"/><Relationship Id="rId11" Type="http://schemas.openxmlformats.org/officeDocument/2006/relationships/chart" Target="../charts/chart831.xml"/><Relationship Id="rId12" Type="http://schemas.openxmlformats.org/officeDocument/2006/relationships/chart" Target="../charts/chart832.xml"/><Relationship Id="rId13" Type="http://schemas.openxmlformats.org/officeDocument/2006/relationships/chart" Target="../charts/chart833.xml"/><Relationship Id="rId14" Type="http://schemas.openxmlformats.org/officeDocument/2006/relationships/chart" Target="../charts/chart834.xml"/><Relationship Id="rId15" Type="http://schemas.openxmlformats.org/officeDocument/2006/relationships/chart" Target="../charts/chart835.xml"/><Relationship Id="rId16" Type="http://schemas.openxmlformats.org/officeDocument/2006/relationships/chart" Target="../charts/chart836.xml"/></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notesSlide" Target="../notesSlides/notesSlide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37.xml"/><Relationship Id="rId7" Type="http://schemas.openxmlformats.org/officeDocument/2006/relationships/chart" Target="../charts/chart838.xml"/><Relationship Id="rId8" Type="http://schemas.openxmlformats.org/officeDocument/2006/relationships/chart" Target="../charts/chart839.xml"/><Relationship Id="rId9" Type="http://schemas.openxmlformats.org/officeDocument/2006/relationships/chart" Target="../charts/chart840.xml"/><Relationship Id="rId10" Type="http://schemas.openxmlformats.org/officeDocument/2006/relationships/chart" Target="../charts/chart841.xml"/><Relationship Id="rId11" Type="http://schemas.openxmlformats.org/officeDocument/2006/relationships/chart" Target="../charts/chart842.xml"/><Relationship Id="rId12" Type="http://schemas.openxmlformats.org/officeDocument/2006/relationships/chart" Target="../charts/chart843.xml"/><Relationship Id="rId13" Type="http://schemas.openxmlformats.org/officeDocument/2006/relationships/chart" Target="../charts/chart844.xml"/><Relationship Id="rId14" Type="http://schemas.openxmlformats.org/officeDocument/2006/relationships/chart" Target="../charts/chart845.xml"/><Relationship Id="rId15" Type="http://schemas.openxmlformats.org/officeDocument/2006/relationships/chart" Target="../charts/chart846.xml"/><Relationship Id="rId16" Type="http://schemas.openxmlformats.org/officeDocument/2006/relationships/chart" Target="../charts/chart847.xml"/></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notesSlide" Target="../notesSlides/notesSlide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48.xml"/><Relationship Id="rId7" Type="http://schemas.openxmlformats.org/officeDocument/2006/relationships/chart" Target="../charts/chart849.xml"/><Relationship Id="rId8" Type="http://schemas.openxmlformats.org/officeDocument/2006/relationships/chart" Target="../charts/chart850.xml"/><Relationship Id="rId9" Type="http://schemas.openxmlformats.org/officeDocument/2006/relationships/chart" Target="../charts/chart851.xml"/><Relationship Id="rId10" Type="http://schemas.openxmlformats.org/officeDocument/2006/relationships/chart" Target="../charts/chart852.xml"/><Relationship Id="rId11" Type="http://schemas.openxmlformats.org/officeDocument/2006/relationships/chart" Target="../charts/chart853.xml"/><Relationship Id="rId12" Type="http://schemas.openxmlformats.org/officeDocument/2006/relationships/chart" Target="../charts/chart854.xml"/><Relationship Id="rId13" Type="http://schemas.openxmlformats.org/officeDocument/2006/relationships/chart" Target="../charts/chart855.xml"/><Relationship Id="rId14" Type="http://schemas.openxmlformats.org/officeDocument/2006/relationships/chart" Target="../charts/chart856.xml"/><Relationship Id="rId15" Type="http://schemas.openxmlformats.org/officeDocument/2006/relationships/chart" Target="../charts/chart857.xml"/><Relationship Id="rId16" Type="http://schemas.openxmlformats.org/officeDocument/2006/relationships/chart" Target="../charts/chart858.xml"/></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notesSlide" Target="../notesSlides/notesSlide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9.xml"/><Relationship Id="rId7" Type="http://schemas.openxmlformats.org/officeDocument/2006/relationships/chart" Target="../charts/chart860.xml"/><Relationship Id="rId8" Type="http://schemas.openxmlformats.org/officeDocument/2006/relationships/chart" Target="../charts/chart861.xml"/><Relationship Id="rId9" Type="http://schemas.openxmlformats.org/officeDocument/2006/relationships/chart" Target="../charts/chart862.xml"/><Relationship Id="rId10" Type="http://schemas.openxmlformats.org/officeDocument/2006/relationships/chart" Target="../charts/chart863.xml"/><Relationship Id="rId11" Type="http://schemas.openxmlformats.org/officeDocument/2006/relationships/chart" Target="../charts/chart864.xml"/><Relationship Id="rId12" Type="http://schemas.openxmlformats.org/officeDocument/2006/relationships/chart" Target="../charts/chart865.xml"/><Relationship Id="rId13" Type="http://schemas.openxmlformats.org/officeDocument/2006/relationships/chart" Target="../charts/chart866.xml"/><Relationship Id="rId14" Type="http://schemas.openxmlformats.org/officeDocument/2006/relationships/chart" Target="../charts/chart867.xml"/><Relationship Id="rId15" Type="http://schemas.openxmlformats.org/officeDocument/2006/relationships/chart" Target="../charts/chart868.xml"/><Relationship Id="rId16" Type="http://schemas.openxmlformats.org/officeDocument/2006/relationships/chart" Target="../charts/chart869.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8.xml"/><Relationship Id="rId7" Type="http://schemas.openxmlformats.org/officeDocument/2006/relationships/chart" Target="../charts/chart79.xml"/><Relationship Id="rId8" Type="http://schemas.openxmlformats.org/officeDocument/2006/relationships/chart" Target="../charts/chart80.xml"/><Relationship Id="rId9" Type="http://schemas.openxmlformats.org/officeDocument/2006/relationships/chart" Target="../charts/chart81.xml"/><Relationship Id="rId10" Type="http://schemas.openxmlformats.org/officeDocument/2006/relationships/chart" Target="../charts/chart82.xml"/><Relationship Id="rId11" Type="http://schemas.openxmlformats.org/officeDocument/2006/relationships/chart" Target="../charts/chart83.xml"/><Relationship Id="rId12" Type="http://schemas.openxmlformats.org/officeDocument/2006/relationships/chart" Target="../charts/chart84.xml"/><Relationship Id="rId13" Type="http://schemas.openxmlformats.org/officeDocument/2006/relationships/chart" Target="../charts/chart85.xml"/><Relationship Id="rId14" Type="http://schemas.openxmlformats.org/officeDocument/2006/relationships/chart" Target="../charts/chart86.xml"/><Relationship Id="rId15" Type="http://schemas.openxmlformats.org/officeDocument/2006/relationships/chart" Target="../charts/chart87.xml"/><Relationship Id="rId16" Type="http://schemas.openxmlformats.org/officeDocument/2006/relationships/chart" Target="../charts/chart88.xml"/></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notesSlide" Target="../notesSlides/notesSlide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70.xml"/><Relationship Id="rId7" Type="http://schemas.openxmlformats.org/officeDocument/2006/relationships/chart" Target="../charts/chart871.xml"/><Relationship Id="rId8" Type="http://schemas.openxmlformats.org/officeDocument/2006/relationships/chart" Target="../charts/chart872.xml"/><Relationship Id="rId9" Type="http://schemas.openxmlformats.org/officeDocument/2006/relationships/chart" Target="../charts/chart873.xml"/><Relationship Id="rId10" Type="http://schemas.openxmlformats.org/officeDocument/2006/relationships/chart" Target="../charts/chart874.xml"/><Relationship Id="rId11" Type="http://schemas.openxmlformats.org/officeDocument/2006/relationships/chart" Target="../charts/chart875.xml"/><Relationship Id="rId12" Type="http://schemas.openxmlformats.org/officeDocument/2006/relationships/chart" Target="../charts/chart876.xml"/><Relationship Id="rId13" Type="http://schemas.openxmlformats.org/officeDocument/2006/relationships/chart" Target="../charts/chart877.xml"/><Relationship Id="rId14" Type="http://schemas.openxmlformats.org/officeDocument/2006/relationships/chart" Target="../charts/chart878.xml"/><Relationship Id="rId15" Type="http://schemas.openxmlformats.org/officeDocument/2006/relationships/chart" Target="../charts/chart879.xml"/><Relationship Id="rId16" Type="http://schemas.openxmlformats.org/officeDocument/2006/relationships/chart" Target="../charts/chart880.xml"/></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notesSlide" Target="../notesSlides/notesSlide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81.xml"/><Relationship Id="rId7" Type="http://schemas.openxmlformats.org/officeDocument/2006/relationships/chart" Target="../charts/chart882.xml"/><Relationship Id="rId8" Type="http://schemas.openxmlformats.org/officeDocument/2006/relationships/chart" Target="../charts/chart883.xml"/><Relationship Id="rId9" Type="http://schemas.openxmlformats.org/officeDocument/2006/relationships/chart" Target="../charts/chart884.xml"/><Relationship Id="rId10" Type="http://schemas.openxmlformats.org/officeDocument/2006/relationships/chart" Target="../charts/chart885.xml"/><Relationship Id="rId11" Type="http://schemas.openxmlformats.org/officeDocument/2006/relationships/chart" Target="../charts/chart886.xml"/><Relationship Id="rId12" Type="http://schemas.openxmlformats.org/officeDocument/2006/relationships/chart" Target="../charts/chart887.xml"/><Relationship Id="rId13" Type="http://schemas.openxmlformats.org/officeDocument/2006/relationships/chart" Target="../charts/chart888.xml"/><Relationship Id="rId14" Type="http://schemas.openxmlformats.org/officeDocument/2006/relationships/chart" Target="../charts/chart889.xml"/><Relationship Id="rId15" Type="http://schemas.openxmlformats.org/officeDocument/2006/relationships/chart" Target="../charts/chart890.xml"/><Relationship Id="rId16" Type="http://schemas.openxmlformats.org/officeDocument/2006/relationships/chart" Target="../charts/chart891.xml"/></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notesSlide" Target="../notesSlides/notesSlide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92.xml"/><Relationship Id="rId7" Type="http://schemas.openxmlformats.org/officeDocument/2006/relationships/chart" Target="../charts/chart893.xml"/><Relationship Id="rId8" Type="http://schemas.openxmlformats.org/officeDocument/2006/relationships/chart" Target="../charts/chart894.xml"/><Relationship Id="rId9" Type="http://schemas.openxmlformats.org/officeDocument/2006/relationships/chart" Target="../charts/chart895.xml"/><Relationship Id="rId10" Type="http://schemas.openxmlformats.org/officeDocument/2006/relationships/chart" Target="../charts/chart896.xml"/><Relationship Id="rId11" Type="http://schemas.openxmlformats.org/officeDocument/2006/relationships/chart" Target="../charts/chart897.xml"/><Relationship Id="rId12" Type="http://schemas.openxmlformats.org/officeDocument/2006/relationships/chart" Target="../charts/chart898.xml"/><Relationship Id="rId13" Type="http://schemas.openxmlformats.org/officeDocument/2006/relationships/chart" Target="../charts/chart899.xml"/><Relationship Id="rId14" Type="http://schemas.openxmlformats.org/officeDocument/2006/relationships/chart" Target="../charts/chart900.xml"/><Relationship Id="rId15" Type="http://schemas.openxmlformats.org/officeDocument/2006/relationships/chart" Target="../charts/chart901.xml"/><Relationship Id="rId16" Type="http://schemas.openxmlformats.org/officeDocument/2006/relationships/chart" Target="../charts/chart902.xml"/></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notesSlide" Target="../notesSlides/notesSlide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03.xml"/><Relationship Id="rId7" Type="http://schemas.openxmlformats.org/officeDocument/2006/relationships/chart" Target="../charts/chart904.xml"/><Relationship Id="rId8" Type="http://schemas.openxmlformats.org/officeDocument/2006/relationships/chart" Target="../charts/chart905.xml"/><Relationship Id="rId9" Type="http://schemas.openxmlformats.org/officeDocument/2006/relationships/chart" Target="../charts/chart906.xml"/><Relationship Id="rId10" Type="http://schemas.openxmlformats.org/officeDocument/2006/relationships/chart" Target="../charts/chart907.xml"/><Relationship Id="rId11" Type="http://schemas.openxmlformats.org/officeDocument/2006/relationships/chart" Target="../charts/chart908.xml"/><Relationship Id="rId12" Type="http://schemas.openxmlformats.org/officeDocument/2006/relationships/chart" Target="../charts/chart909.xml"/><Relationship Id="rId13" Type="http://schemas.openxmlformats.org/officeDocument/2006/relationships/chart" Target="../charts/chart910.xml"/><Relationship Id="rId14" Type="http://schemas.openxmlformats.org/officeDocument/2006/relationships/chart" Target="../charts/chart911.xml"/><Relationship Id="rId15" Type="http://schemas.openxmlformats.org/officeDocument/2006/relationships/chart" Target="../charts/chart912.xml"/><Relationship Id="rId16" Type="http://schemas.openxmlformats.org/officeDocument/2006/relationships/chart" Target="../charts/chart913.xml"/></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notesSlide" Target="../notesSlides/notesSlide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14.xml"/><Relationship Id="rId7" Type="http://schemas.openxmlformats.org/officeDocument/2006/relationships/chart" Target="../charts/chart915.xml"/><Relationship Id="rId8" Type="http://schemas.openxmlformats.org/officeDocument/2006/relationships/chart" Target="../charts/chart916.xml"/><Relationship Id="rId9" Type="http://schemas.openxmlformats.org/officeDocument/2006/relationships/chart" Target="../charts/chart917.xml"/><Relationship Id="rId10" Type="http://schemas.openxmlformats.org/officeDocument/2006/relationships/chart" Target="../charts/chart918.xml"/><Relationship Id="rId11" Type="http://schemas.openxmlformats.org/officeDocument/2006/relationships/chart" Target="../charts/chart919.xml"/><Relationship Id="rId12" Type="http://schemas.openxmlformats.org/officeDocument/2006/relationships/chart" Target="../charts/chart920.xml"/><Relationship Id="rId13" Type="http://schemas.openxmlformats.org/officeDocument/2006/relationships/chart" Target="../charts/chart921.xml"/><Relationship Id="rId14" Type="http://schemas.openxmlformats.org/officeDocument/2006/relationships/chart" Target="../charts/chart922.xml"/><Relationship Id="rId15" Type="http://schemas.openxmlformats.org/officeDocument/2006/relationships/chart" Target="../charts/chart923.xml"/><Relationship Id="rId16" Type="http://schemas.openxmlformats.org/officeDocument/2006/relationships/chart" Target="../charts/chart924.xml"/></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notesSlide" Target="../notesSlides/notesSlide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25.xml"/><Relationship Id="rId7" Type="http://schemas.openxmlformats.org/officeDocument/2006/relationships/chart" Target="../charts/chart926.xml"/><Relationship Id="rId8" Type="http://schemas.openxmlformats.org/officeDocument/2006/relationships/chart" Target="../charts/chart927.xml"/><Relationship Id="rId9" Type="http://schemas.openxmlformats.org/officeDocument/2006/relationships/chart" Target="../charts/chart928.xml"/><Relationship Id="rId10" Type="http://schemas.openxmlformats.org/officeDocument/2006/relationships/chart" Target="../charts/chart929.xml"/><Relationship Id="rId11" Type="http://schemas.openxmlformats.org/officeDocument/2006/relationships/chart" Target="../charts/chart930.xml"/><Relationship Id="rId12" Type="http://schemas.openxmlformats.org/officeDocument/2006/relationships/chart" Target="../charts/chart931.xml"/><Relationship Id="rId13" Type="http://schemas.openxmlformats.org/officeDocument/2006/relationships/chart" Target="../charts/chart932.xml"/><Relationship Id="rId14" Type="http://schemas.openxmlformats.org/officeDocument/2006/relationships/chart" Target="../charts/chart933.xml"/><Relationship Id="rId15" Type="http://schemas.openxmlformats.org/officeDocument/2006/relationships/chart" Target="../charts/chart934.xml"/><Relationship Id="rId16" Type="http://schemas.openxmlformats.org/officeDocument/2006/relationships/chart" Target="../charts/chart935.xml"/></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notesSlide" Target="../notesSlides/notesSlide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36.xml"/><Relationship Id="rId7" Type="http://schemas.openxmlformats.org/officeDocument/2006/relationships/chart" Target="../charts/chart937.xml"/><Relationship Id="rId8" Type="http://schemas.openxmlformats.org/officeDocument/2006/relationships/chart" Target="../charts/chart938.xml"/><Relationship Id="rId9" Type="http://schemas.openxmlformats.org/officeDocument/2006/relationships/chart" Target="../charts/chart939.xml"/><Relationship Id="rId10" Type="http://schemas.openxmlformats.org/officeDocument/2006/relationships/chart" Target="../charts/chart940.xml"/><Relationship Id="rId11" Type="http://schemas.openxmlformats.org/officeDocument/2006/relationships/chart" Target="../charts/chart941.xml"/><Relationship Id="rId12" Type="http://schemas.openxmlformats.org/officeDocument/2006/relationships/chart" Target="../charts/chart942.xml"/><Relationship Id="rId13" Type="http://schemas.openxmlformats.org/officeDocument/2006/relationships/chart" Target="../charts/chart943.xml"/><Relationship Id="rId14" Type="http://schemas.openxmlformats.org/officeDocument/2006/relationships/chart" Target="../charts/chart944.xml"/><Relationship Id="rId15" Type="http://schemas.openxmlformats.org/officeDocument/2006/relationships/chart" Target="../charts/chart945.xml"/><Relationship Id="rId16" Type="http://schemas.openxmlformats.org/officeDocument/2006/relationships/chart" Target="../charts/chart946.xml"/></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notesSlide" Target="../notesSlides/notesSlide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47.xml"/><Relationship Id="rId7" Type="http://schemas.openxmlformats.org/officeDocument/2006/relationships/chart" Target="../charts/chart948.xml"/><Relationship Id="rId8" Type="http://schemas.openxmlformats.org/officeDocument/2006/relationships/chart" Target="../charts/chart949.xml"/><Relationship Id="rId9" Type="http://schemas.openxmlformats.org/officeDocument/2006/relationships/chart" Target="../charts/chart950.xml"/><Relationship Id="rId10" Type="http://schemas.openxmlformats.org/officeDocument/2006/relationships/chart" Target="../charts/chart951.xml"/><Relationship Id="rId11" Type="http://schemas.openxmlformats.org/officeDocument/2006/relationships/chart" Target="../charts/chart952.xml"/><Relationship Id="rId12" Type="http://schemas.openxmlformats.org/officeDocument/2006/relationships/chart" Target="../charts/chart953.xml"/><Relationship Id="rId13" Type="http://schemas.openxmlformats.org/officeDocument/2006/relationships/chart" Target="../charts/chart954.xml"/><Relationship Id="rId14" Type="http://schemas.openxmlformats.org/officeDocument/2006/relationships/chart" Target="../charts/chart955.xml"/><Relationship Id="rId15" Type="http://schemas.openxmlformats.org/officeDocument/2006/relationships/chart" Target="../charts/chart956.xml"/><Relationship Id="rId16" Type="http://schemas.openxmlformats.org/officeDocument/2006/relationships/chart" Target="../charts/chart957.xml"/></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notesSlide" Target="../notesSlides/notesSlide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58.xml"/><Relationship Id="rId7" Type="http://schemas.openxmlformats.org/officeDocument/2006/relationships/chart" Target="../charts/chart959.xml"/><Relationship Id="rId8" Type="http://schemas.openxmlformats.org/officeDocument/2006/relationships/chart" Target="../charts/chart960.xml"/><Relationship Id="rId9" Type="http://schemas.openxmlformats.org/officeDocument/2006/relationships/chart" Target="../charts/chart961.xml"/><Relationship Id="rId10" Type="http://schemas.openxmlformats.org/officeDocument/2006/relationships/chart" Target="../charts/chart962.xml"/><Relationship Id="rId11" Type="http://schemas.openxmlformats.org/officeDocument/2006/relationships/chart" Target="../charts/chart963.xml"/><Relationship Id="rId12" Type="http://schemas.openxmlformats.org/officeDocument/2006/relationships/chart" Target="../charts/chart964.xml"/><Relationship Id="rId13" Type="http://schemas.openxmlformats.org/officeDocument/2006/relationships/chart" Target="../charts/chart965.xml"/><Relationship Id="rId14" Type="http://schemas.openxmlformats.org/officeDocument/2006/relationships/chart" Target="../charts/chart966.xml"/><Relationship Id="rId15" Type="http://schemas.openxmlformats.org/officeDocument/2006/relationships/chart" Target="../charts/chart967.xml"/><Relationship Id="rId16" Type="http://schemas.openxmlformats.org/officeDocument/2006/relationships/chart" Target="../charts/chart968.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notesSlide" Target="../notesSlides/notesSlide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69.xml"/><Relationship Id="rId7" Type="http://schemas.openxmlformats.org/officeDocument/2006/relationships/chart" Target="../charts/chart970.xml"/><Relationship Id="rId8" Type="http://schemas.openxmlformats.org/officeDocument/2006/relationships/chart" Target="../charts/chart971.xml"/><Relationship Id="rId9" Type="http://schemas.openxmlformats.org/officeDocument/2006/relationships/chart" Target="../charts/chart972.xml"/><Relationship Id="rId10" Type="http://schemas.openxmlformats.org/officeDocument/2006/relationships/chart" Target="../charts/chart973.xml"/><Relationship Id="rId11" Type="http://schemas.openxmlformats.org/officeDocument/2006/relationships/chart" Target="../charts/chart974.xml"/><Relationship Id="rId12" Type="http://schemas.openxmlformats.org/officeDocument/2006/relationships/chart" Target="../charts/chart975.xml"/><Relationship Id="rId13" Type="http://schemas.openxmlformats.org/officeDocument/2006/relationships/chart" Target="../charts/chart976.xml"/><Relationship Id="rId14" Type="http://schemas.openxmlformats.org/officeDocument/2006/relationships/chart" Target="../charts/chart977.xml"/><Relationship Id="rId15" Type="http://schemas.openxmlformats.org/officeDocument/2006/relationships/chart" Target="../charts/chart978.xml"/><Relationship Id="rId16" Type="http://schemas.openxmlformats.org/officeDocument/2006/relationships/chart" Target="../charts/chart979.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9.xml"/><Relationship Id="rId7" Type="http://schemas.openxmlformats.org/officeDocument/2006/relationships/chart" Target="../charts/chart90.xml"/><Relationship Id="rId8" Type="http://schemas.openxmlformats.org/officeDocument/2006/relationships/chart" Target="../charts/chart91.xml"/><Relationship Id="rId9" Type="http://schemas.openxmlformats.org/officeDocument/2006/relationships/chart" Target="../charts/chart92.xml"/><Relationship Id="rId10" Type="http://schemas.openxmlformats.org/officeDocument/2006/relationships/chart" Target="../charts/chart93.xml"/><Relationship Id="rId11" Type="http://schemas.openxmlformats.org/officeDocument/2006/relationships/chart" Target="../charts/chart94.xml"/><Relationship Id="rId12" Type="http://schemas.openxmlformats.org/officeDocument/2006/relationships/chart" Target="../charts/chart95.xml"/><Relationship Id="rId13" Type="http://schemas.openxmlformats.org/officeDocument/2006/relationships/chart" Target="../charts/chart96.xml"/><Relationship Id="rId14" Type="http://schemas.openxmlformats.org/officeDocument/2006/relationships/chart" Target="../charts/chart97.xml"/><Relationship Id="rId15" Type="http://schemas.openxmlformats.org/officeDocument/2006/relationships/chart" Target="../charts/chart98.xml"/><Relationship Id="rId16" Type="http://schemas.openxmlformats.org/officeDocument/2006/relationships/chart" Target="../charts/chart99.xml"/></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notesSlide" Target="../notesSlides/notesSlide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80.xml"/><Relationship Id="rId7" Type="http://schemas.openxmlformats.org/officeDocument/2006/relationships/chart" Target="../charts/chart981.xml"/><Relationship Id="rId8" Type="http://schemas.openxmlformats.org/officeDocument/2006/relationships/chart" Target="../charts/chart982.xml"/><Relationship Id="rId9" Type="http://schemas.openxmlformats.org/officeDocument/2006/relationships/chart" Target="../charts/chart983.xml"/><Relationship Id="rId10" Type="http://schemas.openxmlformats.org/officeDocument/2006/relationships/chart" Target="../charts/chart984.xml"/><Relationship Id="rId11" Type="http://schemas.openxmlformats.org/officeDocument/2006/relationships/chart" Target="../charts/chart985.xml"/><Relationship Id="rId12" Type="http://schemas.openxmlformats.org/officeDocument/2006/relationships/chart" Target="../charts/chart986.xml"/><Relationship Id="rId13" Type="http://schemas.openxmlformats.org/officeDocument/2006/relationships/chart" Target="../charts/chart987.xml"/><Relationship Id="rId14" Type="http://schemas.openxmlformats.org/officeDocument/2006/relationships/chart" Target="../charts/chart988.xml"/><Relationship Id="rId15" Type="http://schemas.openxmlformats.org/officeDocument/2006/relationships/chart" Target="../charts/chart989.xml"/><Relationship Id="rId16" Type="http://schemas.openxmlformats.org/officeDocument/2006/relationships/chart" Target="../charts/chart990.xml"/></Relationships>
</file>

<file path=ppt/slides/_rels/slide91.xml.rels><?xml version='1.0' encoding='UTF-8' standalone='yes'?>
<Relationships xmlns="http://schemas.openxmlformats.org/package/2006/relationships"><Relationship Id="rId1" Type="http://schemas.openxmlformats.org/officeDocument/2006/relationships/tags" Target="../tags/tag118.xml"/><Relationship Id="rId2" Type="http://schemas.openxmlformats.org/officeDocument/2006/relationships/slideLayout" Target="../slideLayouts/slideLayout7.xml"/><Relationship Id="rId3" Type="http://schemas.openxmlformats.org/officeDocument/2006/relationships/notesSlide" Target="../notesSlides/notesSlide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91.xml"/><Relationship Id="rId7" Type="http://schemas.openxmlformats.org/officeDocument/2006/relationships/chart" Target="../charts/chart992.xml"/><Relationship Id="rId8" Type="http://schemas.openxmlformats.org/officeDocument/2006/relationships/chart" Target="../charts/chart993.xml"/><Relationship Id="rId9" Type="http://schemas.openxmlformats.org/officeDocument/2006/relationships/chart" Target="../charts/chart994.xml"/><Relationship Id="rId10" Type="http://schemas.openxmlformats.org/officeDocument/2006/relationships/chart" Target="../charts/chart995.xml"/><Relationship Id="rId11" Type="http://schemas.openxmlformats.org/officeDocument/2006/relationships/chart" Target="../charts/chart996.xml"/><Relationship Id="rId12" Type="http://schemas.openxmlformats.org/officeDocument/2006/relationships/chart" Target="../charts/chart997.xml"/><Relationship Id="rId13" Type="http://schemas.openxmlformats.org/officeDocument/2006/relationships/chart" Target="../charts/chart998.xml"/><Relationship Id="rId14" Type="http://schemas.openxmlformats.org/officeDocument/2006/relationships/chart" Target="../charts/chart999.xml"/><Relationship Id="rId15" Type="http://schemas.openxmlformats.org/officeDocument/2006/relationships/chart" Target="../charts/chart1000.xml"/><Relationship Id="rId16" Type="http://schemas.openxmlformats.org/officeDocument/2006/relationships/chart" Target="../charts/chart1001.xml"/></Relationships>
</file>

<file path=ppt/slides/_rels/slide92.xml.rels><?xml version='1.0' encoding='UTF-8' standalone='yes'?>
<Relationships xmlns="http://schemas.openxmlformats.org/package/2006/relationships"><Relationship Id="rId1" Type="http://schemas.openxmlformats.org/officeDocument/2006/relationships/tags" Target="../tags/tag119.xml"/><Relationship Id="rId2" Type="http://schemas.openxmlformats.org/officeDocument/2006/relationships/slideLayout" Target="../slideLayouts/slideLayout7.xml"/><Relationship Id="rId3" Type="http://schemas.openxmlformats.org/officeDocument/2006/relationships/notesSlide" Target="../notesSlides/notesSlide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02.xml"/><Relationship Id="rId7" Type="http://schemas.openxmlformats.org/officeDocument/2006/relationships/chart" Target="../charts/chart1003.xml"/><Relationship Id="rId8" Type="http://schemas.openxmlformats.org/officeDocument/2006/relationships/chart" Target="../charts/chart1004.xml"/><Relationship Id="rId9" Type="http://schemas.openxmlformats.org/officeDocument/2006/relationships/chart" Target="../charts/chart1005.xml"/><Relationship Id="rId10" Type="http://schemas.openxmlformats.org/officeDocument/2006/relationships/chart" Target="../charts/chart1006.xml"/><Relationship Id="rId11" Type="http://schemas.openxmlformats.org/officeDocument/2006/relationships/chart" Target="../charts/chart1007.xml"/><Relationship Id="rId12" Type="http://schemas.openxmlformats.org/officeDocument/2006/relationships/chart" Target="../charts/chart1008.xml"/><Relationship Id="rId13" Type="http://schemas.openxmlformats.org/officeDocument/2006/relationships/chart" Target="../charts/chart1009.xml"/><Relationship Id="rId14" Type="http://schemas.openxmlformats.org/officeDocument/2006/relationships/chart" Target="../charts/chart1010.xml"/><Relationship Id="rId15" Type="http://schemas.openxmlformats.org/officeDocument/2006/relationships/chart" Target="../charts/chart1011.xml"/><Relationship Id="rId16" Type="http://schemas.openxmlformats.org/officeDocument/2006/relationships/chart" Target="../charts/chart1012.xml"/></Relationships>
</file>

<file path=ppt/slides/_rels/slide93.xml.rels><?xml version='1.0' encoding='UTF-8' standalone='yes'?>
<Relationships xmlns="http://schemas.openxmlformats.org/package/2006/relationships"><Relationship Id="rId1" Type="http://schemas.openxmlformats.org/officeDocument/2006/relationships/tags" Target="../tags/tag120.xml"/><Relationship Id="rId2" Type="http://schemas.openxmlformats.org/officeDocument/2006/relationships/slideLayout" Target="../slideLayouts/slideLayout7.xml"/><Relationship Id="rId3" Type="http://schemas.openxmlformats.org/officeDocument/2006/relationships/notesSlide" Target="../notesSlides/notesSlide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13.xml"/><Relationship Id="rId7" Type="http://schemas.openxmlformats.org/officeDocument/2006/relationships/chart" Target="../charts/chart1014.xml"/><Relationship Id="rId8" Type="http://schemas.openxmlformats.org/officeDocument/2006/relationships/chart" Target="../charts/chart1015.xml"/><Relationship Id="rId9" Type="http://schemas.openxmlformats.org/officeDocument/2006/relationships/chart" Target="../charts/chart1016.xml"/><Relationship Id="rId10" Type="http://schemas.openxmlformats.org/officeDocument/2006/relationships/chart" Target="../charts/chart1017.xml"/><Relationship Id="rId11" Type="http://schemas.openxmlformats.org/officeDocument/2006/relationships/chart" Target="../charts/chart1018.xml"/><Relationship Id="rId12" Type="http://schemas.openxmlformats.org/officeDocument/2006/relationships/chart" Target="../charts/chart1019.xml"/><Relationship Id="rId13" Type="http://schemas.openxmlformats.org/officeDocument/2006/relationships/chart" Target="../charts/chart1020.xml"/><Relationship Id="rId14" Type="http://schemas.openxmlformats.org/officeDocument/2006/relationships/chart" Target="../charts/chart1021.xml"/><Relationship Id="rId15" Type="http://schemas.openxmlformats.org/officeDocument/2006/relationships/chart" Target="../charts/chart1022.xml"/><Relationship Id="rId16" Type="http://schemas.openxmlformats.org/officeDocument/2006/relationships/chart" Target="../charts/chart1023.xml"/></Relationships>
</file>

<file path=ppt/slides/_rels/slide94.xml.rels><?xml version='1.0' encoding='UTF-8' standalone='yes'?>
<Relationships xmlns="http://schemas.openxmlformats.org/package/2006/relationships"><Relationship Id="rId1" Type="http://schemas.openxmlformats.org/officeDocument/2006/relationships/tags" Target="../tags/tag121.xml"/><Relationship Id="rId2" Type="http://schemas.openxmlformats.org/officeDocument/2006/relationships/slideLayout" Target="../slideLayouts/slideLayout7.xml"/><Relationship Id="rId3" Type="http://schemas.openxmlformats.org/officeDocument/2006/relationships/notesSlide" Target="../notesSlides/notesSlide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24.xml"/><Relationship Id="rId7" Type="http://schemas.openxmlformats.org/officeDocument/2006/relationships/chart" Target="../charts/chart1025.xml"/><Relationship Id="rId8" Type="http://schemas.openxmlformats.org/officeDocument/2006/relationships/chart" Target="../charts/chart1026.xml"/><Relationship Id="rId9" Type="http://schemas.openxmlformats.org/officeDocument/2006/relationships/chart" Target="../charts/chart1027.xml"/><Relationship Id="rId10" Type="http://schemas.openxmlformats.org/officeDocument/2006/relationships/chart" Target="../charts/chart1028.xml"/><Relationship Id="rId11" Type="http://schemas.openxmlformats.org/officeDocument/2006/relationships/chart" Target="../charts/chart1029.xml"/><Relationship Id="rId12" Type="http://schemas.openxmlformats.org/officeDocument/2006/relationships/chart" Target="../charts/chart1030.xml"/><Relationship Id="rId13" Type="http://schemas.openxmlformats.org/officeDocument/2006/relationships/chart" Target="../charts/chart1031.xml"/><Relationship Id="rId14" Type="http://schemas.openxmlformats.org/officeDocument/2006/relationships/chart" Target="../charts/chart1032.xml"/><Relationship Id="rId15" Type="http://schemas.openxmlformats.org/officeDocument/2006/relationships/chart" Target="../charts/chart1033.xml"/><Relationship Id="rId16" Type="http://schemas.openxmlformats.org/officeDocument/2006/relationships/chart" Target="../charts/chart1034.xml"/></Relationships>
</file>

<file path=ppt/slides/_rels/slide95.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slideLayout" Target="../slideLayouts/slideLayout7.xml"/><Relationship Id="rId3" Type="http://schemas.openxmlformats.org/officeDocument/2006/relationships/notesSlide" Target="../notesSlides/notesSlide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35.xml"/><Relationship Id="rId7" Type="http://schemas.openxmlformats.org/officeDocument/2006/relationships/chart" Target="../charts/chart1036.xml"/><Relationship Id="rId8" Type="http://schemas.openxmlformats.org/officeDocument/2006/relationships/chart" Target="../charts/chart1037.xml"/><Relationship Id="rId9" Type="http://schemas.openxmlformats.org/officeDocument/2006/relationships/chart" Target="../charts/chart1038.xml"/><Relationship Id="rId10" Type="http://schemas.openxmlformats.org/officeDocument/2006/relationships/chart" Target="../charts/chart1039.xml"/><Relationship Id="rId11" Type="http://schemas.openxmlformats.org/officeDocument/2006/relationships/chart" Target="../charts/chart1040.xml"/><Relationship Id="rId12" Type="http://schemas.openxmlformats.org/officeDocument/2006/relationships/chart" Target="../charts/chart1041.xml"/><Relationship Id="rId13" Type="http://schemas.openxmlformats.org/officeDocument/2006/relationships/chart" Target="../charts/chart1042.xml"/><Relationship Id="rId14" Type="http://schemas.openxmlformats.org/officeDocument/2006/relationships/chart" Target="../charts/chart1043.xml"/><Relationship Id="rId15" Type="http://schemas.openxmlformats.org/officeDocument/2006/relationships/chart" Target="../charts/chart1044.xml"/><Relationship Id="rId16" Type="http://schemas.openxmlformats.org/officeDocument/2006/relationships/chart" Target="../charts/chart1045.xml"/></Relationships>
</file>

<file path=ppt/slides/_rels/slide96.xml.rels><?xml version='1.0' encoding='UTF-8' standalone='yes'?>
<Relationships xmlns="http://schemas.openxmlformats.org/package/2006/relationships"><Relationship Id="rId1" Type="http://schemas.openxmlformats.org/officeDocument/2006/relationships/tags" Target="../tags/tag123.xml"/><Relationship Id="rId2" Type="http://schemas.openxmlformats.org/officeDocument/2006/relationships/slideLayout" Target="../slideLayouts/slideLayout7.xml"/><Relationship Id="rId3" Type="http://schemas.openxmlformats.org/officeDocument/2006/relationships/notesSlide" Target="../notesSlides/notesSlide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46.xml"/><Relationship Id="rId7" Type="http://schemas.openxmlformats.org/officeDocument/2006/relationships/chart" Target="../charts/chart1047.xml"/><Relationship Id="rId8" Type="http://schemas.openxmlformats.org/officeDocument/2006/relationships/chart" Target="../charts/chart1048.xml"/><Relationship Id="rId9" Type="http://schemas.openxmlformats.org/officeDocument/2006/relationships/chart" Target="../charts/chart1049.xml"/><Relationship Id="rId10" Type="http://schemas.openxmlformats.org/officeDocument/2006/relationships/chart" Target="../charts/chart1050.xml"/><Relationship Id="rId11" Type="http://schemas.openxmlformats.org/officeDocument/2006/relationships/chart" Target="../charts/chart1051.xml"/><Relationship Id="rId12" Type="http://schemas.openxmlformats.org/officeDocument/2006/relationships/chart" Target="../charts/chart1052.xml"/><Relationship Id="rId13" Type="http://schemas.openxmlformats.org/officeDocument/2006/relationships/chart" Target="../charts/chart1053.xml"/><Relationship Id="rId14" Type="http://schemas.openxmlformats.org/officeDocument/2006/relationships/chart" Target="../charts/chart1054.xml"/><Relationship Id="rId15" Type="http://schemas.openxmlformats.org/officeDocument/2006/relationships/chart" Target="../charts/chart1055.xml"/><Relationship Id="rId16" Type="http://schemas.openxmlformats.org/officeDocument/2006/relationships/chart" Target="../charts/chart1056.xml"/></Relationships>
</file>

<file path=ppt/slides/_rels/slide97.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slideLayout" Target="../slideLayouts/slideLayout7.xml"/><Relationship Id="rId3" Type="http://schemas.openxmlformats.org/officeDocument/2006/relationships/notesSlide" Target="../notesSlides/notesSlide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57.xml"/><Relationship Id="rId7" Type="http://schemas.openxmlformats.org/officeDocument/2006/relationships/chart" Target="../charts/chart1058.xml"/><Relationship Id="rId8" Type="http://schemas.openxmlformats.org/officeDocument/2006/relationships/chart" Target="../charts/chart1059.xml"/><Relationship Id="rId9" Type="http://schemas.openxmlformats.org/officeDocument/2006/relationships/chart" Target="../charts/chart1060.xml"/><Relationship Id="rId10" Type="http://schemas.openxmlformats.org/officeDocument/2006/relationships/chart" Target="../charts/chart1061.xml"/><Relationship Id="rId11" Type="http://schemas.openxmlformats.org/officeDocument/2006/relationships/chart" Target="../charts/chart1062.xml"/><Relationship Id="rId12" Type="http://schemas.openxmlformats.org/officeDocument/2006/relationships/chart" Target="../charts/chart1063.xml"/><Relationship Id="rId13" Type="http://schemas.openxmlformats.org/officeDocument/2006/relationships/chart" Target="../charts/chart1064.xml"/><Relationship Id="rId14" Type="http://schemas.openxmlformats.org/officeDocument/2006/relationships/chart" Target="../charts/chart1065.xml"/><Relationship Id="rId15" Type="http://schemas.openxmlformats.org/officeDocument/2006/relationships/chart" Target="../charts/chart1066.xml"/><Relationship Id="rId16" Type="http://schemas.openxmlformats.org/officeDocument/2006/relationships/chart" Target="../charts/chart1067.xml"/></Relationships>
</file>

<file path=ppt/slides/_rels/slide98.xml.rels><?xml version='1.0' encoding='UTF-8' standalone='yes'?>
<Relationships xmlns="http://schemas.openxmlformats.org/package/2006/relationships"><Relationship Id="rId1" Type="http://schemas.openxmlformats.org/officeDocument/2006/relationships/tags" Target="../tags/tag125.xml"/><Relationship Id="rId2" Type="http://schemas.openxmlformats.org/officeDocument/2006/relationships/slideLayout" Target="../slideLayouts/slideLayout7.xml"/><Relationship Id="rId3" Type="http://schemas.openxmlformats.org/officeDocument/2006/relationships/notesSlide" Target="../notesSlides/notesSlide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68.xml"/><Relationship Id="rId7" Type="http://schemas.openxmlformats.org/officeDocument/2006/relationships/chart" Target="../charts/chart1069.xml"/><Relationship Id="rId8" Type="http://schemas.openxmlformats.org/officeDocument/2006/relationships/chart" Target="../charts/chart1070.xml"/><Relationship Id="rId9" Type="http://schemas.openxmlformats.org/officeDocument/2006/relationships/chart" Target="../charts/chart1071.xml"/><Relationship Id="rId10" Type="http://schemas.openxmlformats.org/officeDocument/2006/relationships/chart" Target="../charts/chart1072.xml"/><Relationship Id="rId11" Type="http://schemas.openxmlformats.org/officeDocument/2006/relationships/chart" Target="../charts/chart1073.xml"/><Relationship Id="rId12" Type="http://schemas.openxmlformats.org/officeDocument/2006/relationships/chart" Target="../charts/chart1074.xml"/><Relationship Id="rId13" Type="http://schemas.openxmlformats.org/officeDocument/2006/relationships/chart" Target="../charts/chart1075.xml"/><Relationship Id="rId14" Type="http://schemas.openxmlformats.org/officeDocument/2006/relationships/chart" Target="../charts/chart1076.xml"/><Relationship Id="rId15" Type="http://schemas.openxmlformats.org/officeDocument/2006/relationships/chart" Target="../charts/chart1077.xml"/><Relationship Id="rId16" Type="http://schemas.openxmlformats.org/officeDocument/2006/relationships/chart" Target="../charts/chart1078.xml"/></Relationships>
</file>

<file path=ppt/slides/_rels/slide99.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Layout" Target="../slideLayouts/slideLayout7.xml"/><Relationship Id="rId3" Type="http://schemas.openxmlformats.org/officeDocument/2006/relationships/notesSlide" Target="../notesSlides/notesSlide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79.xml"/><Relationship Id="rId7" Type="http://schemas.openxmlformats.org/officeDocument/2006/relationships/chart" Target="../charts/chart1080.xml"/><Relationship Id="rId8" Type="http://schemas.openxmlformats.org/officeDocument/2006/relationships/chart" Target="../charts/chart1081.xml"/><Relationship Id="rId9" Type="http://schemas.openxmlformats.org/officeDocument/2006/relationships/chart" Target="../charts/chart1082.xml"/><Relationship Id="rId10" Type="http://schemas.openxmlformats.org/officeDocument/2006/relationships/chart" Target="../charts/chart1083.xml"/><Relationship Id="rId11" Type="http://schemas.openxmlformats.org/officeDocument/2006/relationships/chart" Target="../charts/chart1084.xml"/><Relationship Id="rId12" Type="http://schemas.openxmlformats.org/officeDocument/2006/relationships/chart" Target="../charts/chart1085.xml"/><Relationship Id="rId13" Type="http://schemas.openxmlformats.org/officeDocument/2006/relationships/chart" Target="../charts/chart1086.xml"/><Relationship Id="rId14" Type="http://schemas.openxmlformats.org/officeDocument/2006/relationships/chart" Target="../charts/chart1087.xml"/><Relationship Id="rId15" Type="http://schemas.openxmlformats.org/officeDocument/2006/relationships/chart" Target="../charts/chart1088.xml"/><Relationship Id="rId16" Type="http://schemas.openxmlformats.org/officeDocument/2006/relationships/chart" Target="../charts/chart108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851456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54115917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5454994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21976307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1797026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02325737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60442228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410980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272514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4812040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684833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2098004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183074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20847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2976039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0471022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46264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852195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006853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5182286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81616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88491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5814056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6493606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856869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9481351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1205220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193250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568027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1809977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772204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7018187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908790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0278640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9203051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889137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4132385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5474025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226730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8331274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9337782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1431680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9134320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897048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61%</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6500286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1792745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037179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965585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6664890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62000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309738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82%</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956693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8257764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0298465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743562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7710369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234547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82%</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2222009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6237383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955491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096215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404684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963295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5081521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99%</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712865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26671977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6322401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5317242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68528960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29270577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4502954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38561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9553840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23178468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50689535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71058509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82883651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75322313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6344386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17373385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72835159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0309625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50478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74166203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8767151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6842743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21842443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15716639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70161603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176270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52439502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82720578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69163519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3927328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Sector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88830463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95451099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8620537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7509060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04699689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98230748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2354680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35929330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7433400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37490253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Size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2"/>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70128">
                <a:tc>
                  <a:txBody>
                    <a:bodyPr/>
                    <a:lstStyle/>
                    <a:p>
                      <a:pPr algn="ctr">
                        <a:defRPr sz="700">
                          <a:latin typeface="Nexa Bold"/>
                        </a:defRPr>
                      </a:pPr>
                      <a:r>
                        <a:t>270+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70128">
                <a:tc>
                  <a:txBody>
                    <a:bodyPr/>
                    <a:lstStyle/>
                    <a:p>
                      <a:pPr algn="ctr">
                        <a:defRPr sz="700">
                          <a:latin typeface="Nexa Bold"/>
                        </a:defRPr>
                      </a:pPr>
                      <a:r>
                        <a:t>240-269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370128">
                <a:tc>
                  <a:txBody>
                    <a:bodyPr/>
                    <a:lstStyle/>
                    <a:p>
                      <a:pPr algn="ctr">
                        <a:defRPr sz="700">
                          <a:latin typeface="Nexa Bold"/>
                        </a:defRPr>
                      </a:pPr>
                      <a:r>
                        <a:t>210-239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370128">
                <a:tc>
                  <a:txBody>
                    <a:bodyPr/>
                    <a:lstStyle/>
                    <a:p>
                      <a:pPr algn="ctr">
                        <a:defRPr sz="700">
                          <a:latin typeface="Nexa Bold"/>
                        </a:defRPr>
                      </a:pPr>
                      <a:r>
                        <a:t>180-209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370128">
                <a:tc>
                  <a:txBody>
                    <a:bodyPr/>
                    <a:lstStyle/>
                    <a:p>
                      <a:pPr algn="ctr">
                        <a:defRPr sz="700">
                          <a:latin typeface="Nexa Bold"/>
                        </a:defRPr>
                      </a:pPr>
                      <a:r>
                        <a:t>120-179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370128">
                <a:tc>
                  <a:txBody>
                    <a:bodyPr/>
                    <a:lstStyle/>
                    <a:p>
                      <a:pPr algn="ctr">
                        <a:defRPr sz="700">
                          <a:latin typeface="Nexa Bold"/>
                        </a:defRPr>
                      </a:pPr>
                      <a:r>
                        <a:t>60-119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370128">
                <a:tc>
                  <a:txBody>
                    <a:bodyPr/>
                    <a:lstStyle/>
                    <a:p>
                      <a:pPr algn="ctr">
                        <a:defRPr sz="700">
                          <a:latin typeface="Nexa Bold"/>
                        </a:defRPr>
                      </a:pPr>
                      <a:r>
                        <a:t>50-59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370128">
                <a:tc>
                  <a:txBody>
                    <a:bodyPr/>
                    <a:lstStyle/>
                    <a:p>
                      <a:pPr algn="ctr">
                        <a:defRPr sz="700">
                          <a:latin typeface="Nexa Bold"/>
                        </a:defRPr>
                      </a:pPr>
                      <a:r>
                        <a:t>0-49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07810816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19</TotalTime>
  <Words>13965</Words>
  <Application>Microsoft Office PowerPoint</Application>
  <PresentationFormat>On-screen Show (16:9)</PresentationFormat>
  <Paragraphs>4095</Paragraphs>
  <Slides>105</Slides>
  <Notes>105</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105</vt:i4>
      </vt:variant>
    </vt:vector>
  </HeadingPairs>
  <TitlesOfParts>
    <vt:vector size="116"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Raphaella ASHRAF</cp:lastModifiedBy>
  <cp:revision>64</cp:revision>
  <dcterms:created xsi:type="dcterms:W3CDTF">2024-07-05T11:30:58Z</dcterms:created>
  <dcterms:modified xsi:type="dcterms:W3CDTF">2025-07-03T09:26:35Z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